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Proxima Nova"/>
      <p:regular r:id="rId15"/>
      <p:bold r:id="rId16"/>
      <p:italic r:id="rId17"/>
      <p:boldItalic r:id="rId18"/>
    </p:embeddedFont>
    <p:embeddedFont>
      <p:font typeface="Proxima Nova Semibold"/>
      <p:regular r:id="rId19"/>
      <p:bold r:id="rId20"/>
      <p:boldItalic r:id="rId21"/>
    </p:embeddedFont>
    <p:embeddedFont>
      <p:font typeface="Oswald"/>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250">
          <p15:clr>
            <a:srgbClr val="9AA0A6"/>
          </p15:clr>
        </p15:guide>
        <p15:guide id="4" pos="297">
          <p15:clr>
            <a:srgbClr val="9AA0A6"/>
          </p15:clr>
        </p15:guide>
        <p15:guide id="5" orient="horz" pos="49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 pos="250" orient="horz"/>
        <p:guide pos="297"/>
        <p:guide pos="495"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Semibold-bold.fntdata"/><Relationship Id="rId11" Type="http://schemas.openxmlformats.org/officeDocument/2006/relationships/slide" Target="slides/slide5.xml"/><Relationship Id="rId22" Type="http://schemas.openxmlformats.org/officeDocument/2006/relationships/font" Target="fonts/Oswald-regular.fntdata"/><Relationship Id="rId10" Type="http://schemas.openxmlformats.org/officeDocument/2006/relationships/slide" Target="slides/slide4.xml"/><Relationship Id="rId21" Type="http://schemas.openxmlformats.org/officeDocument/2006/relationships/font" Target="fonts/ProximaNovaSemibold-boldItalic.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ProximaNova-regular.fntdata"/><Relationship Id="rId14" Type="http://schemas.openxmlformats.org/officeDocument/2006/relationships/slide" Target="slides/slide8.xml"/><Relationship Id="rId17" Type="http://schemas.openxmlformats.org/officeDocument/2006/relationships/font" Target="fonts/ProximaNova-italic.fntdata"/><Relationship Id="rId16" Type="http://schemas.openxmlformats.org/officeDocument/2006/relationships/font" Target="fonts/ProximaNova-bold.fntdata"/><Relationship Id="rId5" Type="http://schemas.openxmlformats.org/officeDocument/2006/relationships/slideMaster" Target="slideMasters/slideMaster2.xml"/><Relationship Id="rId19" Type="http://schemas.openxmlformats.org/officeDocument/2006/relationships/font" Target="fonts/ProximaNovaSemibold-regular.fntdata"/><Relationship Id="rId6" Type="http://schemas.openxmlformats.org/officeDocument/2006/relationships/notesMaster" Target="notesMasters/notesMaster1.xml"/><Relationship Id="rId18" Type="http://schemas.openxmlformats.org/officeDocument/2006/relationships/font" Target="fonts/ProximaNova-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jp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a4cd2ecd8e_2_11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ga4cd2ecd8e_2_1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783c1d472_0_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a783c1d472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783c1d47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783c1d47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a783c1d472_0_2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a783c1d472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a4cd2ecd8e_2_18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a4cd2ecd8e_2_18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a783c1d47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a783c1d47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a4cd2ecd8e_2_25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a4cd2ecd8e_2_2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4cd2ecd8e_2_37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a4cd2ecd8e_2_3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hyperlink" Target="http://www.carta.healthcare"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hyperlink" Target="http://www.carta.healthcare"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hyperlink" Target="http://www.carta.healthcare"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 Id="rId3"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 Id="rId3" Type="http://schemas.openxmlformats.org/officeDocument/2006/relationships/image" Target="../media/image4.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www.carta.healthcare"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 Id="rId3" Type="http://schemas.openxmlformats.org/officeDocument/2006/relationships/image" Target="../media/image1.png"/><Relationship Id="rId4" Type="http://schemas.openxmlformats.org/officeDocument/2006/relationships/hyperlink" Target="mailto:support@carta.healthcare" TargetMode="External"/><Relationship Id="rId5" Type="http://schemas.openxmlformats.org/officeDocument/2006/relationships/hyperlink" Target="http://www.carta.healthcare"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No footer">
  <p:cSld name="CUSTOM">
    <p:spTree>
      <p:nvGrpSpPr>
        <p:cNvPr id="54" name="Shape 54"/>
        <p:cNvGrpSpPr/>
        <p:nvPr/>
      </p:nvGrpSpPr>
      <p:grpSpPr>
        <a:xfrm>
          <a:off x="0" y="0"/>
          <a:ext cx="0" cy="0"/>
          <a:chOff x="0" y="0"/>
          <a:chExt cx="0" cy="0"/>
        </a:xfrm>
      </p:grpSpPr>
      <p:sp>
        <p:nvSpPr>
          <p:cNvPr id="55" name="Google Shape;55;p14"/>
          <p:cNvSpPr txBox="1"/>
          <p:nvPr>
            <p:ph type="title"/>
          </p:nvPr>
        </p:nvSpPr>
        <p:spPr>
          <a:xfrm>
            <a:off x="420950" y="364328"/>
            <a:ext cx="8229600" cy="373200"/>
          </a:xfrm>
          <a:prstGeom prst="rect">
            <a:avLst/>
          </a:prstGeom>
          <a:noFill/>
          <a:ln>
            <a:noFill/>
          </a:ln>
        </p:spPr>
        <p:txBody>
          <a:bodyPr anchorCtr="0" anchor="t" bIns="34275" lIns="34275" spcFirstLastPara="1" rIns="34275" wrap="square" tIns="34275">
            <a:noAutofit/>
          </a:bodyPr>
          <a:lstStyle>
            <a:lvl1pPr lvl="0" rtl="0" algn="l">
              <a:lnSpc>
                <a:spcPct val="100000"/>
              </a:lnSpc>
              <a:spcBef>
                <a:spcPts val="0"/>
              </a:spcBef>
              <a:spcAft>
                <a:spcPts val="0"/>
              </a:spcAft>
              <a:buClr>
                <a:srgbClr val="323232"/>
              </a:buClr>
              <a:buSzPts val="1400"/>
              <a:buNone/>
              <a:defRPr/>
            </a:lvl1pPr>
            <a:lvl2pPr lvl="1" rtl="0" algn="l">
              <a:lnSpc>
                <a:spcPct val="100000"/>
              </a:lnSpc>
              <a:spcBef>
                <a:spcPts val="0"/>
              </a:spcBef>
              <a:spcAft>
                <a:spcPts val="0"/>
              </a:spcAft>
              <a:buClr>
                <a:srgbClr val="323232"/>
              </a:buClr>
              <a:buSzPts val="1400"/>
              <a:buNone/>
              <a:defRPr/>
            </a:lvl2pPr>
            <a:lvl3pPr lvl="2" rtl="0" algn="l">
              <a:lnSpc>
                <a:spcPct val="100000"/>
              </a:lnSpc>
              <a:spcBef>
                <a:spcPts val="0"/>
              </a:spcBef>
              <a:spcAft>
                <a:spcPts val="0"/>
              </a:spcAft>
              <a:buClr>
                <a:srgbClr val="323232"/>
              </a:buClr>
              <a:buSzPts val="1400"/>
              <a:buNone/>
              <a:defRPr/>
            </a:lvl3pPr>
            <a:lvl4pPr lvl="3" rtl="0" algn="l">
              <a:lnSpc>
                <a:spcPct val="100000"/>
              </a:lnSpc>
              <a:spcBef>
                <a:spcPts val="0"/>
              </a:spcBef>
              <a:spcAft>
                <a:spcPts val="0"/>
              </a:spcAft>
              <a:buClr>
                <a:srgbClr val="323232"/>
              </a:buClr>
              <a:buSzPts val="1400"/>
              <a:buNone/>
              <a:defRPr/>
            </a:lvl4pPr>
            <a:lvl5pPr lvl="4" rtl="0" algn="l">
              <a:lnSpc>
                <a:spcPct val="100000"/>
              </a:lnSpc>
              <a:spcBef>
                <a:spcPts val="0"/>
              </a:spcBef>
              <a:spcAft>
                <a:spcPts val="0"/>
              </a:spcAft>
              <a:buClr>
                <a:srgbClr val="323232"/>
              </a:buClr>
              <a:buSzPts val="1400"/>
              <a:buNone/>
              <a:defRPr/>
            </a:lvl5pPr>
            <a:lvl6pPr lvl="5" rtl="0" algn="l">
              <a:lnSpc>
                <a:spcPct val="100000"/>
              </a:lnSpc>
              <a:spcBef>
                <a:spcPts val="0"/>
              </a:spcBef>
              <a:spcAft>
                <a:spcPts val="0"/>
              </a:spcAft>
              <a:buClr>
                <a:srgbClr val="323232"/>
              </a:buClr>
              <a:buSzPts val="1400"/>
              <a:buNone/>
              <a:defRPr/>
            </a:lvl6pPr>
            <a:lvl7pPr lvl="6" rtl="0" algn="l">
              <a:lnSpc>
                <a:spcPct val="100000"/>
              </a:lnSpc>
              <a:spcBef>
                <a:spcPts val="0"/>
              </a:spcBef>
              <a:spcAft>
                <a:spcPts val="0"/>
              </a:spcAft>
              <a:buClr>
                <a:srgbClr val="323232"/>
              </a:buClr>
              <a:buSzPts val="1400"/>
              <a:buNone/>
              <a:defRPr/>
            </a:lvl7pPr>
            <a:lvl8pPr lvl="7" rtl="0" algn="l">
              <a:lnSpc>
                <a:spcPct val="100000"/>
              </a:lnSpc>
              <a:spcBef>
                <a:spcPts val="0"/>
              </a:spcBef>
              <a:spcAft>
                <a:spcPts val="0"/>
              </a:spcAft>
              <a:buClr>
                <a:srgbClr val="323232"/>
              </a:buClr>
              <a:buSzPts val="1400"/>
              <a:buNone/>
              <a:defRPr/>
            </a:lvl8pPr>
            <a:lvl9pPr lvl="8" rtl="0" algn="l">
              <a:lnSpc>
                <a:spcPct val="100000"/>
              </a:lnSpc>
              <a:spcBef>
                <a:spcPts val="0"/>
              </a:spcBef>
              <a:spcAft>
                <a:spcPts val="0"/>
              </a:spcAft>
              <a:buClr>
                <a:srgbClr val="323232"/>
              </a:buClr>
              <a:buSzPts val="1400"/>
              <a:buNone/>
              <a:defRPr/>
            </a:lvl9pPr>
          </a:lstStyle>
          <a:p/>
        </p:txBody>
      </p:sp>
      <p:sp>
        <p:nvSpPr>
          <p:cNvPr id="56" name="Google Shape;56;p14"/>
          <p:cNvSpPr txBox="1"/>
          <p:nvPr>
            <p:ph idx="1" type="body"/>
          </p:nvPr>
        </p:nvSpPr>
        <p:spPr>
          <a:xfrm>
            <a:off x="428625" y="1148301"/>
            <a:ext cx="8229600" cy="3146700"/>
          </a:xfrm>
          <a:prstGeom prst="rect">
            <a:avLst/>
          </a:prstGeom>
          <a:noFill/>
          <a:ln>
            <a:noFill/>
          </a:ln>
        </p:spPr>
        <p:txBody>
          <a:bodyPr anchorCtr="0" anchor="t" bIns="34275" lIns="34275" spcFirstLastPara="1" rIns="34275" wrap="square" tIns="34275">
            <a:noAutofit/>
          </a:bodyPr>
          <a:lstStyle>
            <a:lvl1pPr indent="-317500" lvl="0" marL="457200" rtl="0" algn="l">
              <a:lnSpc>
                <a:spcPct val="140000"/>
              </a:lnSpc>
              <a:spcBef>
                <a:spcPts val="0"/>
              </a:spcBef>
              <a:spcAft>
                <a:spcPts val="0"/>
              </a:spcAft>
              <a:buClr>
                <a:srgbClr val="323232"/>
              </a:buClr>
              <a:buSzPts val="1400"/>
              <a:buChar char="•"/>
              <a:defRPr b="0">
                <a:latin typeface="Proxima Nova Semibold"/>
                <a:ea typeface="Proxima Nova Semibold"/>
                <a:cs typeface="Proxima Nova Semibold"/>
                <a:sym typeface="Proxima Nova Semibold"/>
              </a:defRPr>
            </a:lvl1pPr>
            <a:lvl2pPr indent="-304800" lvl="1" marL="914400" rtl="0" algn="l">
              <a:lnSpc>
                <a:spcPct val="140000"/>
              </a:lnSpc>
              <a:spcBef>
                <a:spcPts val="0"/>
              </a:spcBef>
              <a:spcAft>
                <a:spcPts val="0"/>
              </a:spcAft>
              <a:buClr>
                <a:srgbClr val="323232"/>
              </a:buClr>
              <a:buSzPts val="1200"/>
              <a:buChar char="•"/>
              <a:defRPr sz="1200"/>
            </a:lvl2pPr>
            <a:lvl3pPr indent="-304800" lvl="2" marL="1371600" rtl="0" algn="l">
              <a:lnSpc>
                <a:spcPct val="140000"/>
              </a:lnSpc>
              <a:spcBef>
                <a:spcPts val="0"/>
              </a:spcBef>
              <a:spcAft>
                <a:spcPts val="0"/>
              </a:spcAft>
              <a:buClr>
                <a:srgbClr val="323232"/>
              </a:buClr>
              <a:buSzPts val="1200"/>
              <a:buChar char="•"/>
              <a:defRPr sz="1200"/>
            </a:lvl3pPr>
            <a:lvl4pPr indent="-304800" lvl="3" marL="1828800" rtl="0" algn="l">
              <a:lnSpc>
                <a:spcPct val="140000"/>
              </a:lnSpc>
              <a:spcBef>
                <a:spcPts val="0"/>
              </a:spcBef>
              <a:spcAft>
                <a:spcPts val="0"/>
              </a:spcAft>
              <a:buClr>
                <a:srgbClr val="323232"/>
              </a:buClr>
              <a:buSzPts val="1200"/>
              <a:buChar char="•"/>
              <a:defRPr sz="1200"/>
            </a:lvl4pPr>
            <a:lvl5pPr indent="-304800" lvl="4" marL="2286000" rtl="0" algn="l">
              <a:lnSpc>
                <a:spcPct val="140000"/>
              </a:lnSpc>
              <a:spcBef>
                <a:spcPts val="0"/>
              </a:spcBef>
              <a:spcAft>
                <a:spcPts val="0"/>
              </a:spcAft>
              <a:buClr>
                <a:srgbClr val="323232"/>
              </a:buClr>
              <a:buSzPts val="1200"/>
              <a:buChar char="•"/>
              <a:defRPr sz="1200"/>
            </a:lvl5pPr>
            <a:lvl6pPr indent="-317500" lvl="5" marL="2743200" rtl="0" algn="l">
              <a:lnSpc>
                <a:spcPct val="140000"/>
              </a:lnSpc>
              <a:spcBef>
                <a:spcPts val="0"/>
              </a:spcBef>
              <a:spcAft>
                <a:spcPts val="0"/>
              </a:spcAft>
              <a:buClr>
                <a:srgbClr val="323232"/>
              </a:buClr>
              <a:buSzPts val="1400"/>
              <a:buChar char="●"/>
              <a:defRPr/>
            </a:lvl6pPr>
            <a:lvl7pPr indent="-317500" lvl="6" marL="3200400" rtl="0" algn="l">
              <a:lnSpc>
                <a:spcPct val="140000"/>
              </a:lnSpc>
              <a:spcBef>
                <a:spcPts val="0"/>
              </a:spcBef>
              <a:spcAft>
                <a:spcPts val="0"/>
              </a:spcAft>
              <a:buClr>
                <a:srgbClr val="323232"/>
              </a:buClr>
              <a:buSzPts val="1400"/>
              <a:buChar char="●"/>
              <a:defRPr/>
            </a:lvl7pPr>
            <a:lvl8pPr indent="-317500" lvl="7" marL="3657600" rtl="0" algn="l">
              <a:lnSpc>
                <a:spcPct val="140000"/>
              </a:lnSpc>
              <a:spcBef>
                <a:spcPts val="0"/>
              </a:spcBef>
              <a:spcAft>
                <a:spcPts val="0"/>
              </a:spcAft>
              <a:buClr>
                <a:srgbClr val="323232"/>
              </a:buClr>
              <a:buSzPts val="1400"/>
              <a:buChar char="●"/>
              <a:defRPr/>
            </a:lvl8pPr>
            <a:lvl9pPr indent="-317500" lvl="8" marL="4114800" rtl="0" algn="l">
              <a:lnSpc>
                <a:spcPct val="140000"/>
              </a:lnSpc>
              <a:spcBef>
                <a:spcPts val="0"/>
              </a:spcBef>
              <a:spcAft>
                <a:spcPts val="0"/>
              </a:spcAft>
              <a:buClr>
                <a:srgbClr val="323232"/>
              </a:buClr>
              <a:buSzPts val="1400"/>
              <a:buChar char="●"/>
              <a:defRPr/>
            </a:lvl9pPr>
          </a:lstStyle>
          <a:p/>
        </p:txBody>
      </p:sp>
      <p:sp>
        <p:nvSpPr>
          <p:cNvPr id="57" name="Google Shape;57;p14"/>
          <p:cNvSpPr/>
          <p:nvPr/>
        </p:nvSpPr>
        <p:spPr>
          <a:xfrm>
            <a:off x="471925" y="904514"/>
            <a:ext cx="530700" cy="54900"/>
          </a:xfrm>
          <a:prstGeom prst="rect">
            <a:avLst/>
          </a:prstGeom>
          <a:solidFill>
            <a:srgbClr val="FF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 Blank" type="tx">
  <p:cSld name="TITLE_AND_BODY">
    <p:spTree>
      <p:nvGrpSpPr>
        <p:cNvPr id="58" name="Shape 58"/>
        <p:cNvGrpSpPr/>
        <p:nvPr/>
      </p:nvGrpSpPr>
      <p:grpSpPr>
        <a:xfrm>
          <a:off x="0" y="0"/>
          <a:ext cx="0" cy="0"/>
          <a:chOff x="0" y="0"/>
          <a:chExt cx="0" cy="0"/>
        </a:xfrm>
      </p:grpSpPr>
      <p:sp>
        <p:nvSpPr>
          <p:cNvPr id="59" name="Google Shape;59;p15"/>
          <p:cNvSpPr txBox="1"/>
          <p:nvPr>
            <p:ph idx="12" type="sldNum"/>
          </p:nvPr>
        </p:nvSpPr>
        <p:spPr>
          <a:xfrm>
            <a:off x="6734175" y="4676775"/>
            <a:ext cx="2133600" cy="276226"/>
          </a:xfrm>
          <a:prstGeom prst="rect">
            <a:avLst/>
          </a:prstGeom>
          <a:noFill/>
          <a:ln>
            <a:noFill/>
          </a:ln>
        </p:spPr>
        <p:txBody>
          <a:bodyPr anchorCtr="0" anchor="ctr" bIns="34275" lIns="34275" spcFirstLastPara="1" rIns="34275" wrap="square" tIns="34275">
            <a:noAutofit/>
          </a:bodyPr>
          <a:lstStyle>
            <a:lvl1pPr indent="0" lvl="0"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 Slide 1">
    <p:spTree>
      <p:nvGrpSpPr>
        <p:cNvPr id="60" name="Shape 60"/>
        <p:cNvGrpSpPr/>
        <p:nvPr/>
      </p:nvGrpSpPr>
      <p:grpSpPr>
        <a:xfrm>
          <a:off x="0" y="0"/>
          <a:ext cx="0" cy="0"/>
          <a:chOff x="0" y="0"/>
          <a:chExt cx="0" cy="0"/>
        </a:xfrm>
      </p:grpSpPr>
      <p:sp>
        <p:nvSpPr>
          <p:cNvPr id="61" name="Google Shape;61;p16"/>
          <p:cNvSpPr/>
          <p:nvPr/>
        </p:nvSpPr>
        <p:spPr>
          <a:xfrm>
            <a:off x="-34000" y="-8450"/>
            <a:ext cx="9211500" cy="5160300"/>
          </a:xfrm>
          <a:prstGeom prst="rect">
            <a:avLst/>
          </a:prstGeom>
          <a:solidFill>
            <a:srgbClr val="1A4051"/>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pic>
        <p:nvPicPr>
          <p:cNvPr descr="Carta_Logo_White.png" id="62" name="Google Shape;62;p16"/>
          <p:cNvPicPr preferRelativeResize="0"/>
          <p:nvPr/>
        </p:nvPicPr>
        <p:blipFill rotWithShape="1">
          <a:blip r:embed="rId2">
            <a:alphaModFix/>
          </a:blip>
          <a:srcRect b="0" l="0" r="0" t="0"/>
          <a:stretch/>
        </p:blipFill>
        <p:spPr>
          <a:xfrm>
            <a:off x="6907354" y="4123567"/>
            <a:ext cx="1532781" cy="502085"/>
          </a:xfrm>
          <a:prstGeom prst="rect">
            <a:avLst/>
          </a:prstGeom>
          <a:noFill/>
          <a:ln>
            <a:noFill/>
          </a:ln>
        </p:spPr>
      </p:pic>
      <p:sp>
        <p:nvSpPr>
          <p:cNvPr id="63" name="Google Shape;63;p16"/>
          <p:cNvSpPr txBox="1"/>
          <p:nvPr>
            <p:ph type="title"/>
          </p:nvPr>
        </p:nvSpPr>
        <p:spPr>
          <a:xfrm>
            <a:off x="657225" y="878681"/>
            <a:ext cx="8229600" cy="1131094"/>
          </a:xfrm>
          <a:prstGeom prst="rect">
            <a:avLst/>
          </a:prstGeom>
          <a:noFill/>
          <a:ln>
            <a:noFill/>
          </a:ln>
        </p:spPr>
        <p:txBody>
          <a:bodyPr anchorCtr="0" anchor="b" bIns="34275" lIns="34275" spcFirstLastPara="1" rIns="34275" wrap="square" tIns="34275">
            <a:noAutofit/>
          </a:bodyPr>
          <a:lstStyle>
            <a:lvl1pPr lvl="0" algn="l">
              <a:lnSpc>
                <a:spcPct val="100000"/>
              </a:lnSpc>
              <a:spcBef>
                <a:spcPts val="0"/>
              </a:spcBef>
              <a:spcAft>
                <a:spcPts val="0"/>
              </a:spcAft>
              <a:buClr>
                <a:srgbClr val="FFFFFF"/>
              </a:buClr>
              <a:buSzPts val="5400"/>
              <a:buFont typeface="Oswald"/>
              <a:buNone/>
              <a:defRPr sz="5400">
                <a:solidFill>
                  <a:srgbClr val="FFFFFF"/>
                </a:solidFill>
                <a:latin typeface="Oswald"/>
                <a:ea typeface="Oswald"/>
                <a:cs typeface="Oswald"/>
                <a:sym typeface="Oswald"/>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64" name="Google Shape;64;p16"/>
          <p:cNvSpPr txBox="1"/>
          <p:nvPr>
            <p:ph idx="1" type="body"/>
          </p:nvPr>
        </p:nvSpPr>
        <p:spPr>
          <a:xfrm>
            <a:off x="657225" y="1895475"/>
            <a:ext cx="8229600" cy="2026593"/>
          </a:xfrm>
          <a:prstGeom prst="rect">
            <a:avLst/>
          </a:prstGeom>
          <a:noFill/>
          <a:ln>
            <a:noFill/>
          </a:ln>
        </p:spPr>
        <p:txBody>
          <a:bodyPr anchorCtr="0" anchor="t" bIns="34275" lIns="34275" spcFirstLastPara="1" rIns="34275" wrap="square" tIns="34275">
            <a:noAutofit/>
          </a:bodyPr>
          <a:lstStyle>
            <a:lvl1pPr indent="-304800" lvl="0" marL="457200" algn="l">
              <a:lnSpc>
                <a:spcPct val="140000"/>
              </a:lnSpc>
              <a:spcBef>
                <a:spcPts val="0"/>
              </a:spcBef>
              <a:spcAft>
                <a:spcPts val="0"/>
              </a:spcAft>
              <a:buClr>
                <a:schemeClr val="lt1"/>
              </a:buClr>
              <a:buSzPts val="1200"/>
              <a:buChar char="•"/>
              <a:defRPr b="0" sz="1200">
                <a:solidFill>
                  <a:schemeClr val="lt1"/>
                </a:solidFill>
              </a:defRPr>
            </a:lvl1pPr>
            <a:lvl2pPr indent="-304800" lvl="1" marL="914400" algn="l">
              <a:lnSpc>
                <a:spcPct val="140000"/>
              </a:lnSpc>
              <a:spcBef>
                <a:spcPts val="0"/>
              </a:spcBef>
              <a:spcAft>
                <a:spcPts val="0"/>
              </a:spcAft>
              <a:buClr>
                <a:schemeClr val="lt1"/>
              </a:buClr>
              <a:buSzPts val="1200"/>
              <a:buChar char="•"/>
              <a:defRPr sz="1200">
                <a:solidFill>
                  <a:schemeClr val="lt1"/>
                </a:solidFill>
              </a:defRPr>
            </a:lvl2pPr>
            <a:lvl3pPr indent="-304800" lvl="2" marL="1371600" algn="l">
              <a:lnSpc>
                <a:spcPct val="140000"/>
              </a:lnSpc>
              <a:spcBef>
                <a:spcPts val="0"/>
              </a:spcBef>
              <a:spcAft>
                <a:spcPts val="0"/>
              </a:spcAft>
              <a:buClr>
                <a:schemeClr val="lt1"/>
              </a:buClr>
              <a:buSzPts val="1200"/>
              <a:buChar char="•"/>
              <a:defRPr sz="1200">
                <a:solidFill>
                  <a:schemeClr val="lt1"/>
                </a:solidFill>
              </a:defRPr>
            </a:lvl3pPr>
            <a:lvl4pPr indent="-304800" lvl="3" marL="1828800" algn="l">
              <a:lnSpc>
                <a:spcPct val="140000"/>
              </a:lnSpc>
              <a:spcBef>
                <a:spcPts val="0"/>
              </a:spcBef>
              <a:spcAft>
                <a:spcPts val="0"/>
              </a:spcAft>
              <a:buClr>
                <a:schemeClr val="lt1"/>
              </a:buClr>
              <a:buSzPts val="1200"/>
              <a:buChar char="•"/>
              <a:defRPr sz="1200">
                <a:solidFill>
                  <a:schemeClr val="lt1"/>
                </a:solidFill>
              </a:defRPr>
            </a:lvl4pPr>
            <a:lvl5pPr indent="-304800" lvl="4" marL="2286000" algn="l">
              <a:lnSpc>
                <a:spcPct val="140000"/>
              </a:lnSpc>
              <a:spcBef>
                <a:spcPts val="0"/>
              </a:spcBef>
              <a:spcAft>
                <a:spcPts val="0"/>
              </a:spcAft>
              <a:buClr>
                <a:schemeClr val="lt1"/>
              </a:buClr>
              <a:buSzPts val="1200"/>
              <a:buChar char="•"/>
              <a:defRPr sz="1200">
                <a:solidFill>
                  <a:schemeClr val="lt1"/>
                </a:solidFill>
              </a:defRPr>
            </a:lvl5pPr>
            <a:lvl6pPr indent="-317500" lvl="5" marL="2743200" algn="l">
              <a:lnSpc>
                <a:spcPct val="140000"/>
              </a:lnSpc>
              <a:spcBef>
                <a:spcPts val="0"/>
              </a:spcBef>
              <a:spcAft>
                <a:spcPts val="0"/>
              </a:spcAft>
              <a:buClr>
                <a:schemeClr val="lt1"/>
              </a:buClr>
              <a:buSzPts val="1400"/>
              <a:buChar char="●"/>
              <a:defRPr>
                <a:solidFill>
                  <a:schemeClr val="lt1"/>
                </a:solidFill>
              </a:defRPr>
            </a:lvl6pPr>
            <a:lvl7pPr indent="-317500" lvl="6" marL="3200400" algn="l">
              <a:lnSpc>
                <a:spcPct val="140000"/>
              </a:lnSpc>
              <a:spcBef>
                <a:spcPts val="0"/>
              </a:spcBef>
              <a:spcAft>
                <a:spcPts val="0"/>
              </a:spcAft>
              <a:buClr>
                <a:schemeClr val="lt1"/>
              </a:buClr>
              <a:buSzPts val="1400"/>
              <a:buChar char="●"/>
              <a:defRPr>
                <a:solidFill>
                  <a:schemeClr val="lt1"/>
                </a:solidFill>
              </a:defRPr>
            </a:lvl7pPr>
            <a:lvl8pPr indent="-317500" lvl="7" marL="3657600" algn="l">
              <a:lnSpc>
                <a:spcPct val="140000"/>
              </a:lnSpc>
              <a:spcBef>
                <a:spcPts val="0"/>
              </a:spcBef>
              <a:spcAft>
                <a:spcPts val="0"/>
              </a:spcAft>
              <a:buClr>
                <a:schemeClr val="lt1"/>
              </a:buClr>
              <a:buSzPts val="1400"/>
              <a:buChar char="●"/>
              <a:defRPr>
                <a:solidFill>
                  <a:schemeClr val="lt1"/>
                </a:solidFill>
              </a:defRPr>
            </a:lvl8pPr>
            <a:lvl9pPr indent="-317500" lvl="8" marL="4114800" algn="l">
              <a:lnSpc>
                <a:spcPct val="140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ebsite footer">
  <p:cSld name="Website footer">
    <p:spTree>
      <p:nvGrpSpPr>
        <p:cNvPr id="65" name="Shape 65"/>
        <p:cNvGrpSpPr/>
        <p:nvPr/>
      </p:nvGrpSpPr>
      <p:grpSpPr>
        <a:xfrm>
          <a:off x="0" y="0"/>
          <a:ext cx="0" cy="0"/>
          <a:chOff x="0" y="0"/>
          <a:chExt cx="0" cy="0"/>
        </a:xfrm>
      </p:grpSpPr>
      <p:pic>
        <p:nvPicPr>
          <p:cNvPr descr="Carta Logo Blue Lg.png" id="66" name="Google Shape;66;p17"/>
          <p:cNvPicPr preferRelativeResize="0"/>
          <p:nvPr/>
        </p:nvPicPr>
        <p:blipFill rotWithShape="1">
          <a:blip r:embed="rId2">
            <a:alphaModFix/>
          </a:blip>
          <a:srcRect b="0" l="0" r="0" t="0"/>
          <a:stretch/>
        </p:blipFill>
        <p:spPr>
          <a:xfrm>
            <a:off x="478590" y="4629182"/>
            <a:ext cx="905767" cy="297383"/>
          </a:xfrm>
          <a:prstGeom prst="rect">
            <a:avLst/>
          </a:prstGeom>
          <a:noFill/>
          <a:ln>
            <a:noFill/>
          </a:ln>
        </p:spPr>
      </p:pic>
      <p:sp>
        <p:nvSpPr>
          <p:cNvPr id="67" name="Google Shape;67;p17"/>
          <p:cNvSpPr txBox="1"/>
          <p:nvPr/>
        </p:nvSpPr>
        <p:spPr>
          <a:xfrm>
            <a:off x="7567197" y="4667384"/>
            <a:ext cx="1153800" cy="211500"/>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3"/>
              </a:rPr>
              <a:t>www.carta.healthcare</a:t>
            </a:r>
            <a:endParaRPr sz="1100"/>
          </a:p>
        </p:txBody>
      </p:sp>
      <p:cxnSp>
        <p:nvCxnSpPr>
          <p:cNvPr id="68" name="Google Shape;68;p17"/>
          <p:cNvCxnSpPr/>
          <p:nvPr/>
        </p:nvCxnSpPr>
        <p:spPr>
          <a:xfrm>
            <a:off x="462524" y="4531425"/>
            <a:ext cx="8220600" cy="300"/>
          </a:xfrm>
          <a:prstGeom prst="straightConnector1">
            <a:avLst/>
          </a:prstGeom>
          <a:noFill/>
          <a:ln cap="flat" cmpd="sng" w="12700">
            <a:solidFill>
              <a:srgbClr val="D8D8D8"/>
            </a:solidFill>
            <a:prstDash val="solid"/>
            <a:miter lim="8000"/>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idential Footer">
  <p:cSld name="Confidential Footer">
    <p:spTree>
      <p:nvGrpSpPr>
        <p:cNvPr id="69" name="Shape 69"/>
        <p:cNvGrpSpPr/>
        <p:nvPr/>
      </p:nvGrpSpPr>
      <p:grpSpPr>
        <a:xfrm>
          <a:off x="0" y="0"/>
          <a:ext cx="0" cy="0"/>
          <a:chOff x="0" y="0"/>
          <a:chExt cx="0" cy="0"/>
        </a:xfrm>
      </p:grpSpPr>
      <p:sp>
        <p:nvSpPr>
          <p:cNvPr id="70" name="Google Shape;70;p18"/>
          <p:cNvSpPr txBox="1"/>
          <p:nvPr/>
        </p:nvSpPr>
        <p:spPr>
          <a:xfrm>
            <a:off x="6933093" y="4676900"/>
            <a:ext cx="1789800" cy="183000"/>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7F7F7F"/>
              </a:buClr>
              <a:buSzPts val="800"/>
              <a:buFont typeface="Proxima Nova"/>
              <a:buNone/>
            </a:pPr>
            <a:r>
              <a:rPr b="0" i="0" lang="en" sz="800" u="none" cap="none" strike="noStrike">
                <a:solidFill>
                  <a:srgbClr val="7F7F7F"/>
                </a:solidFill>
                <a:latin typeface="Proxima Nova"/>
                <a:ea typeface="Proxima Nova"/>
                <a:cs typeface="Proxima Nova"/>
                <a:sym typeface="Proxima Nova"/>
              </a:rPr>
              <a:t>Private &amp; Confidential</a:t>
            </a:r>
            <a:endParaRPr sz="1100"/>
          </a:p>
        </p:txBody>
      </p:sp>
      <p:cxnSp>
        <p:nvCxnSpPr>
          <p:cNvPr id="71" name="Google Shape;71;p18"/>
          <p:cNvCxnSpPr/>
          <p:nvPr/>
        </p:nvCxnSpPr>
        <p:spPr>
          <a:xfrm>
            <a:off x="449165" y="4531425"/>
            <a:ext cx="8247300" cy="13500"/>
          </a:xfrm>
          <a:prstGeom prst="straightConnector1">
            <a:avLst/>
          </a:prstGeom>
          <a:noFill/>
          <a:ln cap="flat" cmpd="sng" w="12700">
            <a:solidFill>
              <a:srgbClr val="D8D8D8"/>
            </a:solidFill>
            <a:prstDash val="solid"/>
            <a:miter lim="8000"/>
            <a:headEnd len="sm" w="sm" type="none"/>
            <a:tailEnd len="sm" w="sm" type="none"/>
          </a:ln>
        </p:spPr>
      </p:cxnSp>
      <p:pic>
        <p:nvPicPr>
          <p:cNvPr descr="Carta Logo Blue Lg.png" id="72" name="Google Shape;72;p18"/>
          <p:cNvPicPr preferRelativeResize="0"/>
          <p:nvPr/>
        </p:nvPicPr>
        <p:blipFill rotWithShape="1">
          <a:blip r:embed="rId2">
            <a:alphaModFix/>
          </a:blip>
          <a:srcRect b="0" l="0" r="0" t="0"/>
          <a:stretch/>
        </p:blipFill>
        <p:spPr>
          <a:xfrm>
            <a:off x="478590" y="4629182"/>
            <a:ext cx="905767" cy="29738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Title Slide">
  <p:cSld name="Product Title Slide">
    <p:spTree>
      <p:nvGrpSpPr>
        <p:cNvPr id="73" name="Shape 73"/>
        <p:cNvGrpSpPr/>
        <p:nvPr/>
      </p:nvGrpSpPr>
      <p:grpSpPr>
        <a:xfrm>
          <a:off x="0" y="0"/>
          <a:ext cx="0" cy="0"/>
          <a:chOff x="0" y="0"/>
          <a:chExt cx="0" cy="0"/>
        </a:xfrm>
      </p:grpSpPr>
      <p:pic>
        <p:nvPicPr>
          <p:cNvPr descr="v03-lines-26.jpg" id="74" name="Google Shape;74;p19"/>
          <p:cNvPicPr preferRelativeResize="0"/>
          <p:nvPr/>
        </p:nvPicPr>
        <p:blipFill rotWithShape="1">
          <a:blip r:embed="rId2">
            <a:alphaModFix/>
          </a:blip>
          <a:srcRect b="1998" l="0" r="1392" t="14977"/>
          <a:stretch/>
        </p:blipFill>
        <p:spPr>
          <a:xfrm>
            <a:off x="-2345" y="0"/>
            <a:ext cx="9163395" cy="5143500"/>
          </a:xfrm>
          <a:prstGeom prst="rect">
            <a:avLst/>
          </a:prstGeom>
          <a:noFill/>
          <a:ln>
            <a:noFill/>
          </a:ln>
        </p:spPr>
      </p:pic>
      <p:pic>
        <p:nvPicPr>
          <p:cNvPr descr="Carta_Logo_White.png" id="75" name="Google Shape;75;p19"/>
          <p:cNvPicPr preferRelativeResize="0"/>
          <p:nvPr/>
        </p:nvPicPr>
        <p:blipFill rotWithShape="1">
          <a:blip r:embed="rId3">
            <a:alphaModFix/>
          </a:blip>
          <a:srcRect b="0" l="0" r="0" t="0"/>
          <a:stretch/>
        </p:blipFill>
        <p:spPr>
          <a:xfrm>
            <a:off x="6907354" y="4123567"/>
            <a:ext cx="1532781" cy="502085"/>
          </a:xfrm>
          <a:prstGeom prst="rect">
            <a:avLst/>
          </a:prstGeom>
          <a:noFill/>
          <a:ln>
            <a:noFill/>
          </a:ln>
        </p:spPr>
      </p:pic>
      <p:sp>
        <p:nvSpPr>
          <p:cNvPr id="76" name="Google Shape;76;p19"/>
          <p:cNvSpPr txBox="1"/>
          <p:nvPr>
            <p:ph type="title"/>
          </p:nvPr>
        </p:nvSpPr>
        <p:spPr>
          <a:xfrm>
            <a:off x="666750" y="1164431"/>
            <a:ext cx="8229600" cy="755229"/>
          </a:xfrm>
          <a:prstGeom prst="rect">
            <a:avLst/>
          </a:prstGeom>
          <a:noFill/>
          <a:ln>
            <a:noFill/>
          </a:ln>
        </p:spPr>
        <p:txBody>
          <a:bodyPr anchorCtr="0" anchor="b" bIns="34275" lIns="34275" spcFirstLastPara="1" rIns="34275" wrap="square" tIns="34275">
            <a:noAutofit/>
          </a:bodyPr>
          <a:lstStyle>
            <a:lvl1pPr lvl="0" algn="l">
              <a:lnSpc>
                <a:spcPct val="100000"/>
              </a:lnSpc>
              <a:spcBef>
                <a:spcPts val="0"/>
              </a:spcBef>
              <a:spcAft>
                <a:spcPts val="0"/>
              </a:spcAft>
              <a:buClr>
                <a:srgbClr val="FFFFFF"/>
              </a:buClr>
              <a:buSzPts val="5400"/>
              <a:buFont typeface="Oswald"/>
              <a:buNone/>
              <a:defRPr sz="5400">
                <a:solidFill>
                  <a:srgbClr val="FFFFFF"/>
                </a:solidFill>
                <a:latin typeface="Oswald"/>
                <a:ea typeface="Oswald"/>
                <a:cs typeface="Oswald"/>
                <a:sym typeface="Oswald"/>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77" name="Google Shape;77;p19"/>
          <p:cNvSpPr txBox="1"/>
          <p:nvPr>
            <p:ph idx="1" type="body"/>
          </p:nvPr>
        </p:nvSpPr>
        <p:spPr>
          <a:xfrm>
            <a:off x="666750" y="1905000"/>
            <a:ext cx="8229600" cy="1831889"/>
          </a:xfrm>
          <a:prstGeom prst="rect">
            <a:avLst/>
          </a:prstGeom>
          <a:noFill/>
          <a:ln>
            <a:noFill/>
          </a:ln>
        </p:spPr>
        <p:txBody>
          <a:bodyPr anchorCtr="0" anchor="t" bIns="34275" lIns="34275" spcFirstLastPara="1" rIns="34275" wrap="square" tIns="34275">
            <a:noAutofit/>
          </a:bodyPr>
          <a:lstStyle>
            <a:lvl1pPr indent="-317500" lvl="0" marL="457200" algn="l">
              <a:lnSpc>
                <a:spcPct val="140000"/>
              </a:lnSpc>
              <a:spcBef>
                <a:spcPts val="0"/>
              </a:spcBef>
              <a:spcAft>
                <a:spcPts val="0"/>
              </a:spcAft>
              <a:buClr>
                <a:srgbClr val="6897B2"/>
              </a:buClr>
              <a:buSzPts val="1400"/>
              <a:buFont typeface="Proxima Nova Semibold"/>
              <a:buChar char="•"/>
              <a:defRPr b="0">
                <a:solidFill>
                  <a:srgbClr val="6897B2"/>
                </a:solidFill>
                <a:latin typeface="Proxima Nova Semibold"/>
                <a:ea typeface="Proxima Nova Semibold"/>
                <a:cs typeface="Proxima Nova Semibold"/>
                <a:sym typeface="Proxima Nova Semibold"/>
              </a:defRPr>
            </a:lvl1pPr>
            <a:lvl2pPr indent="-317500" lvl="1" marL="9144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2pPr>
            <a:lvl3pPr indent="-317500" lvl="2" marL="13716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3pPr>
            <a:lvl4pPr indent="-317500" lvl="3" marL="18288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4pPr>
            <a:lvl5pPr indent="-317500" lvl="4" marL="22860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5pPr>
            <a:lvl6pPr indent="-317500" lvl="5" marL="27432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6pPr>
            <a:lvl7pPr indent="-317500" lvl="6" marL="32004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7pPr>
            <a:lvl8pPr indent="-317500" lvl="7" marL="36576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8pPr>
            <a:lvl9pPr indent="-317500" lvl="8" marL="4114800" algn="l">
              <a:lnSpc>
                <a:spcPct val="140000"/>
              </a:lnSpc>
              <a:spcBef>
                <a:spcPts val="0"/>
              </a:spcBef>
              <a:spcAft>
                <a:spcPts val="0"/>
              </a:spcAft>
              <a:buClr>
                <a:srgbClr val="6897B2"/>
              </a:buClr>
              <a:buSzPts val="1400"/>
              <a:buFont typeface="Proxima Nova Semibold"/>
              <a:buChar char="●"/>
              <a:defRPr sz="1400">
                <a:solidFill>
                  <a:srgbClr val="6897B2"/>
                </a:solidFill>
                <a:latin typeface="Proxima Nova Semibold"/>
                <a:ea typeface="Proxima Nova Semibold"/>
                <a:cs typeface="Proxima Nova Semibold"/>
                <a:sym typeface="Proxima Nova Semibold"/>
              </a:defRPr>
            </a:lvl9pPr>
          </a:lstStyle>
          <a:p/>
        </p:txBody>
      </p:sp>
      <p:sp>
        <p:nvSpPr>
          <p:cNvPr id="78" name="Google Shape;78;p19"/>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Slide w/ web Footer">
  <p:cSld name="Text Slide w/ web Footer">
    <p:spTree>
      <p:nvGrpSpPr>
        <p:cNvPr id="79" name="Shape 79"/>
        <p:cNvGrpSpPr/>
        <p:nvPr/>
      </p:nvGrpSpPr>
      <p:grpSpPr>
        <a:xfrm>
          <a:off x="0" y="0"/>
          <a:ext cx="0" cy="0"/>
          <a:chOff x="0" y="0"/>
          <a:chExt cx="0" cy="0"/>
        </a:xfrm>
      </p:grpSpPr>
      <p:pic>
        <p:nvPicPr>
          <p:cNvPr descr="Carta Logo Blue Lg.png" id="80" name="Google Shape;80;p20"/>
          <p:cNvPicPr preferRelativeResize="0"/>
          <p:nvPr/>
        </p:nvPicPr>
        <p:blipFill rotWithShape="1">
          <a:blip r:embed="rId2">
            <a:alphaModFix/>
          </a:blip>
          <a:srcRect b="0" l="0" r="0" t="0"/>
          <a:stretch/>
        </p:blipFill>
        <p:spPr>
          <a:xfrm>
            <a:off x="478590" y="4629182"/>
            <a:ext cx="905767" cy="297383"/>
          </a:xfrm>
          <a:prstGeom prst="rect">
            <a:avLst/>
          </a:prstGeom>
          <a:noFill/>
          <a:ln>
            <a:noFill/>
          </a:ln>
        </p:spPr>
      </p:pic>
      <p:sp>
        <p:nvSpPr>
          <p:cNvPr id="81" name="Google Shape;81;p20"/>
          <p:cNvSpPr txBox="1"/>
          <p:nvPr/>
        </p:nvSpPr>
        <p:spPr>
          <a:xfrm>
            <a:off x="7656757" y="4667384"/>
            <a:ext cx="1153897"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3"/>
              </a:rPr>
              <a:t>www.carta.healthcare</a:t>
            </a:r>
            <a:endParaRPr sz="1100"/>
          </a:p>
        </p:txBody>
      </p:sp>
      <p:cxnSp>
        <p:nvCxnSpPr>
          <p:cNvPr id="82" name="Google Shape;82;p20"/>
          <p:cNvCxnSpPr/>
          <p:nvPr/>
        </p:nvCxnSpPr>
        <p:spPr>
          <a:xfrm>
            <a:off x="462524" y="4531425"/>
            <a:ext cx="8295151" cy="1"/>
          </a:xfrm>
          <a:prstGeom prst="straightConnector1">
            <a:avLst/>
          </a:prstGeom>
          <a:noFill/>
          <a:ln cap="flat" cmpd="sng" w="12700">
            <a:solidFill>
              <a:srgbClr val="D8D8D8"/>
            </a:solidFill>
            <a:prstDash val="solid"/>
            <a:miter lim="8000"/>
            <a:headEnd len="sm" w="sm" type="none"/>
            <a:tailEnd len="sm" w="sm" type="none"/>
          </a:ln>
        </p:spPr>
      </p:cxnSp>
      <p:sp>
        <p:nvSpPr>
          <p:cNvPr id="83" name="Google Shape;83;p20"/>
          <p:cNvSpPr txBox="1"/>
          <p:nvPr>
            <p:ph type="title"/>
          </p:nvPr>
        </p:nvSpPr>
        <p:spPr>
          <a:xfrm>
            <a:off x="420950" y="364328"/>
            <a:ext cx="8229600" cy="373200"/>
          </a:xfrm>
          <a:prstGeom prst="rect">
            <a:avLst/>
          </a:prstGeom>
          <a:noFill/>
          <a:ln>
            <a:noFill/>
          </a:ln>
        </p:spPr>
        <p:txBody>
          <a:bodyPr anchorCtr="0" anchor="t" bIns="34275" lIns="34275" spcFirstLastPara="1" rIns="34275" wrap="square" tIns="34275">
            <a:noAutofit/>
          </a:bodyPr>
          <a:lstStyle>
            <a:lvl1pPr lvl="0" algn="l">
              <a:lnSpc>
                <a:spcPct val="100000"/>
              </a:lnSpc>
              <a:spcBef>
                <a:spcPts val="0"/>
              </a:spcBef>
              <a:spcAft>
                <a:spcPts val="0"/>
              </a:spcAft>
              <a:buClr>
                <a:srgbClr val="323232"/>
              </a:buClr>
              <a:buSzPts val="1400"/>
              <a:buNone/>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84" name="Google Shape;84;p20"/>
          <p:cNvSpPr txBox="1"/>
          <p:nvPr>
            <p:ph idx="1" type="body"/>
          </p:nvPr>
        </p:nvSpPr>
        <p:spPr>
          <a:xfrm>
            <a:off x="428625" y="1148301"/>
            <a:ext cx="8229600" cy="3146700"/>
          </a:xfrm>
          <a:prstGeom prst="rect">
            <a:avLst/>
          </a:prstGeom>
          <a:noFill/>
          <a:ln>
            <a:noFill/>
          </a:ln>
        </p:spPr>
        <p:txBody>
          <a:bodyPr anchorCtr="0" anchor="t" bIns="34275" lIns="34275" spcFirstLastPara="1" rIns="34275" wrap="square" tIns="34275">
            <a:noAutofit/>
          </a:bodyPr>
          <a:lstStyle>
            <a:lvl1pPr indent="-317500" lvl="0" marL="457200" algn="l">
              <a:lnSpc>
                <a:spcPct val="140000"/>
              </a:lnSpc>
              <a:spcBef>
                <a:spcPts val="0"/>
              </a:spcBef>
              <a:spcAft>
                <a:spcPts val="0"/>
              </a:spcAft>
              <a:buClr>
                <a:srgbClr val="323232"/>
              </a:buClr>
              <a:buSzPts val="1400"/>
              <a:buChar char="•"/>
              <a:defRPr b="0">
                <a:latin typeface="Proxima Nova Semibold"/>
                <a:ea typeface="Proxima Nova Semibold"/>
                <a:cs typeface="Proxima Nova Semibold"/>
                <a:sym typeface="Proxima Nova Semibold"/>
              </a:defRPr>
            </a:lvl1pPr>
            <a:lvl2pPr indent="-304800" lvl="1" marL="914400" algn="l">
              <a:lnSpc>
                <a:spcPct val="140000"/>
              </a:lnSpc>
              <a:spcBef>
                <a:spcPts val="0"/>
              </a:spcBef>
              <a:spcAft>
                <a:spcPts val="0"/>
              </a:spcAft>
              <a:buClr>
                <a:srgbClr val="323232"/>
              </a:buClr>
              <a:buSzPts val="1200"/>
              <a:buChar char="•"/>
              <a:defRPr sz="1200"/>
            </a:lvl2pPr>
            <a:lvl3pPr indent="-304800" lvl="2" marL="1371600" algn="l">
              <a:lnSpc>
                <a:spcPct val="140000"/>
              </a:lnSpc>
              <a:spcBef>
                <a:spcPts val="0"/>
              </a:spcBef>
              <a:spcAft>
                <a:spcPts val="0"/>
              </a:spcAft>
              <a:buClr>
                <a:srgbClr val="323232"/>
              </a:buClr>
              <a:buSzPts val="1200"/>
              <a:buChar char="•"/>
              <a:defRPr sz="1200"/>
            </a:lvl3pPr>
            <a:lvl4pPr indent="-304800" lvl="3" marL="1828800" algn="l">
              <a:lnSpc>
                <a:spcPct val="140000"/>
              </a:lnSpc>
              <a:spcBef>
                <a:spcPts val="0"/>
              </a:spcBef>
              <a:spcAft>
                <a:spcPts val="0"/>
              </a:spcAft>
              <a:buClr>
                <a:srgbClr val="323232"/>
              </a:buClr>
              <a:buSzPts val="1200"/>
              <a:buChar char="•"/>
              <a:defRPr sz="1200"/>
            </a:lvl4pPr>
            <a:lvl5pPr indent="-304800" lvl="4" marL="2286000" algn="l">
              <a:lnSpc>
                <a:spcPct val="140000"/>
              </a:lnSpc>
              <a:spcBef>
                <a:spcPts val="0"/>
              </a:spcBef>
              <a:spcAft>
                <a:spcPts val="0"/>
              </a:spcAft>
              <a:buClr>
                <a:srgbClr val="323232"/>
              </a:buClr>
              <a:buSzPts val="1200"/>
              <a:buChar char="•"/>
              <a:defRPr sz="1200"/>
            </a:lvl5pPr>
            <a:lvl6pPr indent="-317500" lvl="5" marL="2743200" algn="l">
              <a:lnSpc>
                <a:spcPct val="140000"/>
              </a:lnSpc>
              <a:spcBef>
                <a:spcPts val="0"/>
              </a:spcBef>
              <a:spcAft>
                <a:spcPts val="0"/>
              </a:spcAft>
              <a:buClr>
                <a:srgbClr val="323232"/>
              </a:buClr>
              <a:buSzPts val="1400"/>
              <a:buChar char="●"/>
              <a:defRPr/>
            </a:lvl6pPr>
            <a:lvl7pPr indent="-317500" lvl="6" marL="3200400" algn="l">
              <a:lnSpc>
                <a:spcPct val="140000"/>
              </a:lnSpc>
              <a:spcBef>
                <a:spcPts val="0"/>
              </a:spcBef>
              <a:spcAft>
                <a:spcPts val="0"/>
              </a:spcAft>
              <a:buClr>
                <a:srgbClr val="323232"/>
              </a:buClr>
              <a:buSzPts val="1400"/>
              <a:buChar char="●"/>
              <a:defRPr/>
            </a:lvl7pPr>
            <a:lvl8pPr indent="-317500" lvl="7" marL="3657600" algn="l">
              <a:lnSpc>
                <a:spcPct val="140000"/>
              </a:lnSpc>
              <a:spcBef>
                <a:spcPts val="0"/>
              </a:spcBef>
              <a:spcAft>
                <a:spcPts val="0"/>
              </a:spcAft>
              <a:buClr>
                <a:srgbClr val="323232"/>
              </a:buClr>
              <a:buSzPts val="1400"/>
              <a:buChar char="●"/>
              <a:defRPr/>
            </a:lvl8pPr>
            <a:lvl9pPr indent="-317500" lvl="8" marL="4114800" algn="l">
              <a:lnSpc>
                <a:spcPct val="140000"/>
              </a:lnSpc>
              <a:spcBef>
                <a:spcPts val="0"/>
              </a:spcBef>
              <a:spcAft>
                <a:spcPts val="0"/>
              </a:spcAft>
              <a:buClr>
                <a:srgbClr val="323232"/>
              </a:buClr>
              <a:buSzPts val="1400"/>
              <a:buChar char="●"/>
              <a:defRPr/>
            </a:lvl9pPr>
          </a:lstStyle>
          <a:p/>
        </p:txBody>
      </p:sp>
      <p:sp>
        <p:nvSpPr>
          <p:cNvPr id="85" name="Google Shape;85;p20"/>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
        <p:nvSpPr>
          <p:cNvPr id="86" name="Google Shape;86;p20"/>
          <p:cNvSpPr/>
          <p:nvPr/>
        </p:nvSpPr>
        <p:spPr>
          <a:xfrm>
            <a:off x="471925" y="904514"/>
            <a:ext cx="530700" cy="54900"/>
          </a:xfrm>
          <a:prstGeom prst="rect">
            <a:avLst/>
          </a:prstGeom>
          <a:solidFill>
            <a:srgbClr val="FF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extLst>
    <p:ext uri="{DCECCB84-F9BA-43D5-87BE-67443E8EF086}">
      <p15:sldGuideLst>
        <p15:guide id="1" pos="291">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Slide w/ Confidential Footer">
  <p:cSld name="Text Slide w/ Confidential Footer">
    <p:spTree>
      <p:nvGrpSpPr>
        <p:cNvPr id="87" name="Shape 87"/>
        <p:cNvGrpSpPr/>
        <p:nvPr/>
      </p:nvGrpSpPr>
      <p:grpSpPr>
        <a:xfrm>
          <a:off x="0" y="0"/>
          <a:ext cx="0" cy="0"/>
          <a:chOff x="0" y="0"/>
          <a:chExt cx="0" cy="0"/>
        </a:xfrm>
      </p:grpSpPr>
      <p:pic>
        <p:nvPicPr>
          <p:cNvPr descr="Carta Logo Blue Lg.png" id="88" name="Google Shape;88;p21"/>
          <p:cNvPicPr preferRelativeResize="0"/>
          <p:nvPr/>
        </p:nvPicPr>
        <p:blipFill rotWithShape="1">
          <a:blip r:embed="rId2">
            <a:alphaModFix/>
          </a:blip>
          <a:srcRect b="0" l="0" r="0" t="0"/>
          <a:stretch/>
        </p:blipFill>
        <p:spPr>
          <a:xfrm>
            <a:off x="478590" y="4629182"/>
            <a:ext cx="905767" cy="297383"/>
          </a:xfrm>
          <a:prstGeom prst="rect">
            <a:avLst/>
          </a:prstGeom>
          <a:noFill/>
          <a:ln>
            <a:noFill/>
          </a:ln>
        </p:spPr>
      </p:pic>
      <p:sp>
        <p:nvSpPr>
          <p:cNvPr id="89" name="Google Shape;89;p21"/>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3"/>
              </a:rPr>
              <a:t> </a:t>
            </a:r>
            <a:endParaRPr sz="1100"/>
          </a:p>
        </p:txBody>
      </p:sp>
      <p:cxnSp>
        <p:nvCxnSpPr>
          <p:cNvPr id="90" name="Google Shape;90;p21"/>
          <p:cNvCxnSpPr/>
          <p:nvPr/>
        </p:nvCxnSpPr>
        <p:spPr>
          <a:xfrm>
            <a:off x="462524" y="4531425"/>
            <a:ext cx="8295151" cy="1"/>
          </a:xfrm>
          <a:prstGeom prst="straightConnector1">
            <a:avLst/>
          </a:prstGeom>
          <a:noFill/>
          <a:ln cap="flat" cmpd="sng" w="12700">
            <a:solidFill>
              <a:srgbClr val="D8D8D8"/>
            </a:solidFill>
            <a:prstDash val="solid"/>
            <a:miter lim="8000"/>
            <a:headEnd len="sm" w="sm" type="none"/>
            <a:tailEnd len="sm" w="sm" type="none"/>
          </a:ln>
        </p:spPr>
      </p:cxnSp>
      <p:sp>
        <p:nvSpPr>
          <p:cNvPr id="91" name="Google Shape;91;p21"/>
          <p:cNvSpPr txBox="1"/>
          <p:nvPr/>
        </p:nvSpPr>
        <p:spPr>
          <a:xfrm>
            <a:off x="7185573" y="4676900"/>
            <a:ext cx="1577400" cy="183000"/>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7F7F7F"/>
              </a:buClr>
              <a:buSzPts val="800"/>
              <a:buFont typeface="Proxima Nova"/>
              <a:buNone/>
            </a:pPr>
            <a:r>
              <a:rPr b="0" i="0" lang="en" sz="800" u="none" cap="none" strike="noStrike">
                <a:solidFill>
                  <a:srgbClr val="7F7F7F"/>
                </a:solidFill>
                <a:latin typeface="Proxima Nova"/>
                <a:ea typeface="Proxima Nova"/>
                <a:cs typeface="Proxima Nova"/>
                <a:sym typeface="Proxima Nova"/>
              </a:rPr>
              <a:t>Private &amp; Confidential</a:t>
            </a:r>
            <a:endParaRPr sz="1100"/>
          </a:p>
        </p:txBody>
      </p:sp>
      <p:sp>
        <p:nvSpPr>
          <p:cNvPr id="92" name="Google Shape;92;p21"/>
          <p:cNvSpPr txBox="1"/>
          <p:nvPr>
            <p:ph type="title"/>
          </p:nvPr>
        </p:nvSpPr>
        <p:spPr>
          <a:xfrm>
            <a:off x="420950" y="364328"/>
            <a:ext cx="8229600" cy="373200"/>
          </a:xfrm>
          <a:prstGeom prst="rect">
            <a:avLst/>
          </a:prstGeom>
          <a:noFill/>
          <a:ln>
            <a:noFill/>
          </a:ln>
        </p:spPr>
        <p:txBody>
          <a:bodyPr anchorCtr="0" anchor="t" bIns="34275" lIns="34275" spcFirstLastPara="1" rIns="34275" wrap="square" tIns="34275">
            <a:noAutofit/>
          </a:bodyPr>
          <a:lstStyle>
            <a:lvl1pPr lvl="0" rtl="0" algn="l">
              <a:lnSpc>
                <a:spcPct val="100000"/>
              </a:lnSpc>
              <a:spcBef>
                <a:spcPts val="0"/>
              </a:spcBef>
              <a:spcAft>
                <a:spcPts val="0"/>
              </a:spcAft>
              <a:buClr>
                <a:srgbClr val="323232"/>
              </a:buClr>
              <a:buSzPts val="1400"/>
              <a:buNone/>
              <a:defRPr/>
            </a:lvl1pPr>
            <a:lvl2pPr lvl="1" rtl="0" algn="l">
              <a:lnSpc>
                <a:spcPct val="100000"/>
              </a:lnSpc>
              <a:spcBef>
                <a:spcPts val="0"/>
              </a:spcBef>
              <a:spcAft>
                <a:spcPts val="0"/>
              </a:spcAft>
              <a:buClr>
                <a:srgbClr val="323232"/>
              </a:buClr>
              <a:buSzPts val="1400"/>
              <a:buNone/>
              <a:defRPr/>
            </a:lvl2pPr>
            <a:lvl3pPr lvl="2" rtl="0" algn="l">
              <a:lnSpc>
                <a:spcPct val="100000"/>
              </a:lnSpc>
              <a:spcBef>
                <a:spcPts val="0"/>
              </a:spcBef>
              <a:spcAft>
                <a:spcPts val="0"/>
              </a:spcAft>
              <a:buClr>
                <a:srgbClr val="323232"/>
              </a:buClr>
              <a:buSzPts val="1400"/>
              <a:buNone/>
              <a:defRPr/>
            </a:lvl3pPr>
            <a:lvl4pPr lvl="3" rtl="0" algn="l">
              <a:lnSpc>
                <a:spcPct val="100000"/>
              </a:lnSpc>
              <a:spcBef>
                <a:spcPts val="0"/>
              </a:spcBef>
              <a:spcAft>
                <a:spcPts val="0"/>
              </a:spcAft>
              <a:buClr>
                <a:srgbClr val="323232"/>
              </a:buClr>
              <a:buSzPts val="1400"/>
              <a:buNone/>
              <a:defRPr/>
            </a:lvl4pPr>
            <a:lvl5pPr lvl="4" rtl="0" algn="l">
              <a:lnSpc>
                <a:spcPct val="100000"/>
              </a:lnSpc>
              <a:spcBef>
                <a:spcPts val="0"/>
              </a:spcBef>
              <a:spcAft>
                <a:spcPts val="0"/>
              </a:spcAft>
              <a:buClr>
                <a:srgbClr val="323232"/>
              </a:buClr>
              <a:buSzPts val="1400"/>
              <a:buNone/>
              <a:defRPr/>
            </a:lvl5pPr>
            <a:lvl6pPr lvl="5" rtl="0" algn="l">
              <a:lnSpc>
                <a:spcPct val="100000"/>
              </a:lnSpc>
              <a:spcBef>
                <a:spcPts val="0"/>
              </a:spcBef>
              <a:spcAft>
                <a:spcPts val="0"/>
              </a:spcAft>
              <a:buClr>
                <a:srgbClr val="323232"/>
              </a:buClr>
              <a:buSzPts val="1400"/>
              <a:buNone/>
              <a:defRPr/>
            </a:lvl6pPr>
            <a:lvl7pPr lvl="6" rtl="0" algn="l">
              <a:lnSpc>
                <a:spcPct val="100000"/>
              </a:lnSpc>
              <a:spcBef>
                <a:spcPts val="0"/>
              </a:spcBef>
              <a:spcAft>
                <a:spcPts val="0"/>
              </a:spcAft>
              <a:buClr>
                <a:srgbClr val="323232"/>
              </a:buClr>
              <a:buSzPts val="1400"/>
              <a:buNone/>
              <a:defRPr/>
            </a:lvl7pPr>
            <a:lvl8pPr lvl="7" rtl="0" algn="l">
              <a:lnSpc>
                <a:spcPct val="100000"/>
              </a:lnSpc>
              <a:spcBef>
                <a:spcPts val="0"/>
              </a:spcBef>
              <a:spcAft>
                <a:spcPts val="0"/>
              </a:spcAft>
              <a:buClr>
                <a:srgbClr val="323232"/>
              </a:buClr>
              <a:buSzPts val="1400"/>
              <a:buNone/>
              <a:defRPr/>
            </a:lvl8pPr>
            <a:lvl9pPr lvl="8" rtl="0" algn="l">
              <a:lnSpc>
                <a:spcPct val="100000"/>
              </a:lnSpc>
              <a:spcBef>
                <a:spcPts val="0"/>
              </a:spcBef>
              <a:spcAft>
                <a:spcPts val="0"/>
              </a:spcAft>
              <a:buClr>
                <a:srgbClr val="323232"/>
              </a:buClr>
              <a:buSzPts val="1400"/>
              <a:buNone/>
              <a:defRPr/>
            </a:lvl9pPr>
          </a:lstStyle>
          <a:p/>
        </p:txBody>
      </p:sp>
      <p:sp>
        <p:nvSpPr>
          <p:cNvPr id="93" name="Google Shape;93;p21"/>
          <p:cNvSpPr txBox="1"/>
          <p:nvPr>
            <p:ph idx="1" type="body"/>
          </p:nvPr>
        </p:nvSpPr>
        <p:spPr>
          <a:xfrm>
            <a:off x="428625" y="1148301"/>
            <a:ext cx="8229600" cy="3146700"/>
          </a:xfrm>
          <a:prstGeom prst="rect">
            <a:avLst/>
          </a:prstGeom>
          <a:noFill/>
          <a:ln>
            <a:noFill/>
          </a:ln>
        </p:spPr>
        <p:txBody>
          <a:bodyPr anchorCtr="0" anchor="t" bIns="34275" lIns="34275" spcFirstLastPara="1" rIns="34275" wrap="square" tIns="34275">
            <a:noAutofit/>
          </a:bodyPr>
          <a:lstStyle>
            <a:lvl1pPr indent="-317500" lvl="0" marL="457200" rtl="0" algn="l">
              <a:lnSpc>
                <a:spcPct val="140000"/>
              </a:lnSpc>
              <a:spcBef>
                <a:spcPts val="0"/>
              </a:spcBef>
              <a:spcAft>
                <a:spcPts val="0"/>
              </a:spcAft>
              <a:buClr>
                <a:srgbClr val="323232"/>
              </a:buClr>
              <a:buSzPts val="1400"/>
              <a:buChar char="•"/>
              <a:defRPr b="0">
                <a:latin typeface="Proxima Nova Semibold"/>
                <a:ea typeface="Proxima Nova Semibold"/>
                <a:cs typeface="Proxima Nova Semibold"/>
                <a:sym typeface="Proxima Nova Semibold"/>
              </a:defRPr>
            </a:lvl1pPr>
            <a:lvl2pPr indent="-304800" lvl="1" marL="914400" rtl="0" algn="l">
              <a:lnSpc>
                <a:spcPct val="140000"/>
              </a:lnSpc>
              <a:spcBef>
                <a:spcPts val="0"/>
              </a:spcBef>
              <a:spcAft>
                <a:spcPts val="0"/>
              </a:spcAft>
              <a:buClr>
                <a:srgbClr val="323232"/>
              </a:buClr>
              <a:buSzPts val="1200"/>
              <a:buChar char="•"/>
              <a:defRPr sz="1200"/>
            </a:lvl2pPr>
            <a:lvl3pPr indent="-304800" lvl="2" marL="1371600" rtl="0" algn="l">
              <a:lnSpc>
                <a:spcPct val="140000"/>
              </a:lnSpc>
              <a:spcBef>
                <a:spcPts val="0"/>
              </a:spcBef>
              <a:spcAft>
                <a:spcPts val="0"/>
              </a:spcAft>
              <a:buClr>
                <a:srgbClr val="323232"/>
              </a:buClr>
              <a:buSzPts val="1200"/>
              <a:buChar char="•"/>
              <a:defRPr sz="1200"/>
            </a:lvl3pPr>
            <a:lvl4pPr indent="-304800" lvl="3" marL="1828800" rtl="0" algn="l">
              <a:lnSpc>
                <a:spcPct val="140000"/>
              </a:lnSpc>
              <a:spcBef>
                <a:spcPts val="0"/>
              </a:spcBef>
              <a:spcAft>
                <a:spcPts val="0"/>
              </a:spcAft>
              <a:buClr>
                <a:srgbClr val="323232"/>
              </a:buClr>
              <a:buSzPts val="1200"/>
              <a:buChar char="•"/>
              <a:defRPr sz="1200"/>
            </a:lvl4pPr>
            <a:lvl5pPr indent="-304800" lvl="4" marL="2286000" rtl="0" algn="l">
              <a:lnSpc>
                <a:spcPct val="140000"/>
              </a:lnSpc>
              <a:spcBef>
                <a:spcPts val="0"/>
              </a:spcBef>
              <a:spcAft>
                <a:spcPts val="0"/>
              </a:spcAft>
              <a:buClr>
                <a:srgbClr val="323232"/>
              </a:buClr>
              <a:buSzPts val="1200"/>
              <a:buChar char="•"/>
              <a:defRPr sz="1200"/>
            </a:lvl5pPr>
            <a:lvl6pPr indent="-317500" lvl="5" marL="2743200" rtl="0" algn="l">
              <a:lnSpc>
                <a:spcPct val="140000"/>
              </a:lnSpc>
              <a:spcBef>
                <a:spcPts val="0"/>
              </a:spcBef>
              <a:spcAft>
                <a:spcPts val="0"/>
              </a:spcAft>
              <a:buClr>
                <a:srgbClr val="323232"/>
              </a:buClr>
              <a:buSzPts val="1400"/>
              <a:buChar char="●"/>
              <a:defRPr/>
            </a:lvl6pPr>
            <a:lvl7pPr indent="-317500" lvl="6" marL="3200400" rtl="0" algn="l">
              <a:lnSpc>
                <a:spcPct val="140000"/>
              </a:lnSpc>
              <a:spcBef>
                <a:spcPts val="0"/>
              </a:spcBef>
              <a:spcAft>
                <a:spcPts val="0"/>
              </a:spcAft>
              <a:buClr>
                <a:srgbClr val="323232"/>
              </a:buClr>
              <a:buSzPts val="1400"/>
              <a:buChar char="●"/>
              <a:defRPr/>
            </a:lvl7pPr>
            <a:lvl8pPr indent="-317500" lvl="7" marL="3657600" rtl="0" algn="l">
              <a:lnSpc>
                <a:spcPct val="140000"/>
              </a:lnSpc>
              <a:spcBef>
                <a:spcPts val="0"/>
              </a:spcBef>
              <a:spcAft>
                <a:spcPts val="0"/>
              </a:spcAft>
              <a:buClr>
                <a:srgbClr val="323232"/>
              </a:buClr>
              <a:buSzPts val="1400"/>
              <a:buChar char="●"/>
              <a:defRPr/>
            </a:lvl8pPr>
            <a:lvl9pPr indent="-317500" lvl="8" marL="4114800" rtl="0" algn="l">
              <a:lnSpc>
                <a:spcPct val="140000"/>
              </a:lnSpc>
              <a:spcBef>
                <a:spcPts val="0"/>
              </a:spcBef>
              <a:spcAft>
                <a:spcPts val="0"/>
              </a:spcAft>
              <a:buClr>
                <a:srgbClr val="323232"/>
              </a:buClr>
              <a:buSzPts val="1400"/>
              <a:buChar char="●"/>
              <a:defRPr/>
            </a:lvl9pPr>
          </a:lstStyle>
          <a:p/>
        </p:txBody>
      </p:sp>
      <p:sp>
        <p:nvSpPr>
          <p:cNvPr id="94" name="Google Shape;94;p21"/>
          <p:cNvSpPr/>
          <p:nvPr/>
        </p:nvSpPr>
        <p:spPr>
          <a:xfrm>
            <a:off x="471925" y="904514"/>
            <a:ext cx="530700" cy="54900"/>
          </a:xfrm>
          <a:prstGeom prst="rect">
            <a:avLst/>
          </a:prstGeom>
          <a:solidFill>
            <a:srgbClr val="FF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p:cSld name="Layout 1">
    <p:spTree>
      <p:nvGrpSpPr>
        <p:cNvPr id="95" name="Shape 95"/>
        <p:cNvGrpSpPr/>
        <p:nvPr/>
      </p:nvGrpSpPr>
      <p:grpSpPr>
        <a:xfrm>
          <a:off x="0" y="0"/>
          <a:ext cx="0" cy="0"/>
          <a:chOff x="0" y="0"/>
          <a:chExt cx="0" cy="0"/>
        </a:xfrm>
      </p:grpSpPr>
      <p:sp>
        <p:nvSpPr>
          <p:cNvPr id="96" name="Google Shape;96;p22"/>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sp>
        <p:nvSpPr>
          <p:cNvPr id="97" name="Google Shape;97;p22"/>
          <p:cNvSpPr txBox="1"/>
          <p:nvPr/>
        </p:nvSpPr>
        <p:spPr>
          <a:xfrm>
            <a:off x="7035072" y="4676900"/>
            <a:ext cx="1728000" cy="183000"/>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7F7F7F"/>
              </a:buClr>
              <a:buSzPts val="800"/>
              <a:buFont typeface="Proxima Nova"/>
              <a:buNone/>
            </a:pPr>
            <a:r>
              <a:rPr b="0" i="0" lang="en" sz="800" u="none" cap="none" strike="noStrike">
                <a:solidFill>
                  <a:srgbClr val="7F7F7F"/>
                </a:solidFill>
                <a:latin typeface="Proxima Nova"/>
                <a:ea typeface="Proxima Nova"/>
                <a:cs typeface="Proxima Nova"/>
                <a:sym typeface="Proxima Nova"/>
              </a:rPr>
              <a:t>Private &amp; Confidential</a:t>
            </a:r>
            <a:endParaRPr sz="1100"/>
          </a:p>
        </p:txBody>
      </p:sp>
      <p:sp>
        <p:nvSpPr>
          <p:cNvPr id="98" name="Google Shape;98;p22"/>
          <p:cNvSpPr txBox="1"/>
          <p:nvPr>
            <p:ph type="title"/>
          </p:nvPr>
        </p:nvSpPr>
        <p:spPr>
          <a:xfrm>
            <a:off x="2501345" y="611975"/>
            <a:ext cx="5923500" cy="580200"/>
          </a:xfrm>
          <a:prstGeom prst="rect">
            <a:avLst/>
          </a:prstGeom>
          <a:noFill/>
          <a:ln>
            <a:noFill/>
          </a:ln>
        </p:spPr>
        <p:txBody>
          <a:bodyPr anchorCtr="0" anchor="t" bIns="34275" lIns="34275" spcFirstLastPara="1" rIns="34275" wrap="square" tIns="34275">
            <a:noAutofit/>
          </a:bodyPr>
          <a:lstStyle>
            <a:lvl1pPr lvl="0" algn="l">
              <a:lnSpc>
                <a:spcPct val="100000"/>
              </a:lnSpc>
              <a:spcBef>
                <a:spcPts val="0"/>
              </a:spcBef>
              <a:spcAft>
                <a:spcPts val="0"/>
              </a:spcAft>
              <a:buClr>
                <a:srgbClr val="323232"/>
              </a:buClr>
              <a:buSzPts val="1400"/>
              <a:buNone/>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99" name="Google Shape;99;p22"/>
          <p:cNvSpPr txBox="1"/>
          <p:nvPr>
            <p:ph idx="1" type="body"/>
          </p:nvPr>
        </p:nvSpPr>
        <p:spPr>
          <a:xfrm>
            <a:off x="2482295" y="1192037"/>
            <a:ext cx="6181500" cy="3080100"/>
          </a:xfrm>
          <a:prstGeom prst="rect">
            <a:avLst/>
          </a:prstGeom>
          <a:noFill/>
          <a:ln>
            <a:noFill/>
          </a:ln>
        </p:spPr>
        <p:txBody>
          <a:bodyPr anchorCtr="0" anchor="t" bIns="34275" lIns="34275" spcFirstLastPara="1" rIns="34275" wrap="square" tIns="34275">
            <a:noAutofit/>
          </a:bodyPr>
          <a:lstStyle>
            <a:lvl1pPr indent="-317500" lvl="0" marL="457200" algn="l">
              <a:lnSpc>
                <a:spcPct val="140000"/>
              </a:lnSpc>
              <a:spcBef>
                <a:spcPts val="0"/>
              </a:spcBef>
              <a:spcAft>
                <a:spcPts val="0"/>
              </a:spcAft>
              <a:buClr>
                <a:srgbClr val="323232"/>
              </a:buClr>
              <a:buSzPts val="1400"/>
              <a:buChar char="•"/>
              <a:defRPr b="0"/>
            </a:lvl1pPr>
            <a:lvl2pPr indent="-317500" lvl="1" marL="914400" algn="l">
              <a:lnSpc>
                <a:spcPct val="140000"/>
              </a:lnSpc>
              <a:spcBef>
                <a:spcPts val="0"/>
              </a:spcBef>
              <a:spcAft>
                <a:spcPts val="0"/>
              </a:spcAft>
              <a:buClr>
                <a:srgbClr val="323232"/>
              </a:buClr>
              <a:buSzPts val="1400"/>
              <a:buChar char="•"/>
              <a:defRPr sz="1400"/>
            </a:lvl2pPr>
            <a:lvl3pPr indent="-317500" lvl="2" marL="1371600" algn="l">
              <a:lnSpc>
                <a:spcPct val="140000"/>
              </a:lnSpc>
              <a:spcBef>
                <a:spcPts val="0"/>
              </a:spcBef>
              <a:spcAft>
                <a:spcPts val="0"/>
              </a:spcAft>
              <a:buClr>
                <a:srgbClr val="323232"/>
              </a:buClr>
              <a:buSzPts val="1400"/>
              <a:buChar char="•"/>
              <a:defRPr sz="1400"/>
            </a:lvl3pPr>
            <a:lvl4pPr indent="-317500" lvl="3" marL="1828800" algn="l">
              <a:lnSpc>
                <a:spcPct val="140000"/>
              </a:lnSpc>
              <a:spcBef>
                <a:spcPts val="0"/>
              </a:spcBef>
              <a:spcAft>
                <a:spcPts val="0"/>
              </a:spcAft>
              <a:buClr>
                <a:srgbClr val="323232"/>
              </a:buClr>
              <a:buSzPts val="1400"/>
              <a:buChar char="•"/>
              <a:defRPr sz="1400"/>
            </a:lvl4pPr>
            <a:lvl5pPr indent="-317500" lvl="4" marL="2286000" algn="l">
              <a:lnSpc>
                <a:spcPct val="140000"/>
              </a:lnSpc>
              <a:spcBef>
                <a:spcPts val="0"/>
              </a:spcBef>
              <a:spcAft>
                <a:spcPts val="0"/>
              </a:spcAft>
              <a:buClr>
                <a:srgbClr val="323232"/>
              </a:buClr>
              <a:buSzPts val="1400"/>
              <a:buChar char="•"/>
              <a:defRPr sz="1400"/>
            </a:lvl5pPr>
            <a:lvl6pPr indent="-317500" lvl="5" marL="2743200" algn="l">
              <a:lnSpc>
                <a:spcPct val="140000"/>
              </a:lnSpc>
              <a:spcBef>
                <a:spcPts val="0"/>
              </a:spcBef>
              <a:spcAft>
                <a:spcPts val="0"/>
              </a:spcAft>
              <a:buClr>
                <a:srgbClr val="323232"/>
              </a:buClr>
              <a:buSzPts val="1400"/>
              <a:buChar char="●"/>
              <a:defRPr sz="1400"/>
            </a:lvl6pPr>
            <a:lvl7pPr indent="-317500" lvl="6" marL="3200400" algn="l">
              <a:lnSpc>
                <a:spcPct val="140000"/>
              </a:lnSpc>
              <a:spcBef>
                <a:spcPts val="0"/>
              </a:spcBef>
              <a:spcAft>
                <a:spcPts val="0"/>
              </a:spcAft>
              <a:buClr>
                <a:srgbClr val="323232"/>
              </a:buClr>
              <a:buSzPts val="1400"/>
              <a:buChar char="●"/>
              <a:defRPr sz="1400"/>
            </a:lvl7pPr>
            <a:lvl8pPr indent="-317500" lvl="7" marL="3657600" algn="l">
              <a:lnSpc>
                <a:spcPct val="140000"/>
              </a:lnSpc>
              <a:spcBef>
                <a:spcPts val="0"/>
              </a:spcBef>
              <a:spcAft>
                <a:spcPts val="0"/>
              </a:spcAft>
              <a:buClr>
                <a:srgbClr val="323232"/>
              </a:buClr>
              <a:buSzPts val="1400"/>
              <a:buChar char="●"/>
              <a:defRPr sz="1400"/>
            </a:lvl8pPr>
            <a:lvl9pPr indent="-317500" lvl="8" marL="4114800" algn="l">
              <a:lnSpc>
                <a:spcPct val="140000"/>
              </a:lnSpc>
              <a:spcBef>
                <a:spcPts val="0"/>
              </a:spcBef>
              <a:spcAft>
                <a:spcPts val="0"/>
              </a:spcAft>
              <a:buClr>
                <a:srgbClr val="323232"/>
              </a:buClr>
              <a:buSzPts val="1400"/>
              <a:buChar char="●"/>
              <a:defRPr sz="1400"/>
            </a:lvl9pPr>
          </a:lstStyle>
          <a:p/>
        </p:txBody>
      </p:sp>
      <p:pic>
        <p:nvPicPr>
          <p:cNvPr descr="Data Abstract Background Blue and Orange.png" id="100" name="Google Shape;100;p22"/>
          <p:cNvPicPr preferRelativeResize="0"/>
          <p:nvPr/>
        </p:nvPicPr>
        <p:blipFill rotWithShape="1">
          <a:blip r:embed="rId3">
            <a:alphaModFix/>
          </a:blip>
          <a:srcRect b="283" l="74030" r="0" t="0"/>
          <a:stretch/>
        </p:blipFill>
        <p:spPr>
          <a:xfrm>
            <a:off x="-8850" y="-12421"/>
            <a:ext cx="2014475" cy="51848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Layout 2">
    <p:spTree>
      <p:nvGrpSpPr>
        <p:cNvPr id="101" name="Shape 101"/>
        <p:cNvGrpSpPr/>
        <p:nvPr/>
      </p:nvGrpSpPr>
      <p:grpSpPr>
        <a:xfrm>
          <a:off x="0" y="0"/>
          <a:ext cx="0" cy="0"/>
          <a:chOff x="0" y="0"/>
          <a:chExt cx="0" cy="0"/>
        </a:xfrm>
      </p:grpSpPr>
      <p:sp>
        <p:nvSpPr>
          <p:cNvPr id="102" name="Google Shape;102;p23"/>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sp>
        <p:nvSpPr>
          <p:cNvPr id="103" name="Google Shape;103;p23"/>
          <p:cNvSpPr/>
          <p:nvPr/>
        </p:nvSpPr>
        <p:spPr>
          <a:xfrm>
            <a:off x="729853" y="3376921"/>
            <a:ext cx="7684294" cy="1149836"/>
          </a:xfrm>
          <a:prstGeom prst="rect">
            <a:avLst/>
          </a:prstGeom>
          <a:solidFill>
            <a:srgbClr val="0F506D"/>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sp>
        <p:nvSpPr>
          <p:cNvPr id="104" name="Google Shape;104;p23"/>
          <p:cNvSpPr txBox="1"/>
          <p:nvPr>
            <p:ph type="title"/>
          </p:nvPr>
        </p:nvSpPr>
        <p:spPr>
          <a:xfrm>
            <a:off x="651749" y="515650"/>
            <a:ext cx="3299700" cy="733500"/>
          </a:xfrm>
          <a:prstGeom prst="rect">
            <a:avLst/>
          </a:prstGeom>
          <a:noFill/>
          <a:ln>
            <a:noFill/>
          </a:ln>
        </p:spPr>
        <p:txBody>
          <a:bodyPr anchorCtr="0" anchor="t" bIns="34275" lIns="34275" spcFirstLastPara="1" rIns="34275" wrap="square" tIns="34275">
            <a:noAutofit/>
          </a:bodyPr>
          <a:lstStyle>
            <a:lvl1pPr lvl="0" algn="r">
              <a:lnSpc>
                <a:spcPct val="100000"/>
              </a:lnSpc>
              <a:spcBef>
                <a:spcPts val="0"/>
              </a:spcBef>
              <a:spcAft>
                <a:spcPts val="0"/>
              </a:spcAft>
              <a:buClr>
                <a:srgbClr val="323232"/>
              </a:buClr>
              <a:buSzPts val="1400"/>
              <a:buNone/>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105" name="Google Shape;105;p23"/>
          <p:cNvSpPr txBox="1"/>
          <p:nvPr>
            <p:ph idx="1" type="body"/>
          </p:nvPr>
        </p:nvSpPr>
        <p:spPr>
          <a:xfrm>
            <a:off x="733425" y="1124450"/>
            <a:ext cx="7677300" cy="1963500"/>
          </a:xfrm>
          <a:prstGeom prst="rect">
            <a:avLst/>
          </a:prstGeom>
          <a:noFill/>
          <a:ln>
            <a:noFill/>
          </a:ln>
        </p:spPr>
        <p:txBody>
          <a:bodyPr anchorCtr="0" anchor="t" bIns="34275" lIns="34275" spcFirstLastPara="1" rIns="34275" wrap="square" tIns="34275">
            <a:noAutofit/>
          </a:bodyPr>
          <a:lstStyle>
            <a:lvl1pPr indent="-317500" lvl="0" marL="457200" algn="l">
              <a:lnSpc>
                <a:spcPct val="140000"/>
              </a:lnSpc>
              <a:spcBef>
                <a:spcPts val="0"/>
              </a:spcBef>
              <a:spcAft>
                <a:spcPts val="0"/>
              </a:spcAft>
              <a:buClr>
                <a:srgbClr val="323232"/>
              </a:buClr>
              <a:buSzPts val="1400"/>
              <a:buChar char="•"/>
              <a:defRPr b="0"/>
            </a:lvl1pPr>
            <a:lvl2pPr indent="-317500" lvl="1" marL="914400" algn="l">
              <a:lnSpc>
                <a:spcPct val="140000"/>
              </a:lnSpc>
              <a:spcBef>
                <a:spcPts val="0"/>
              </a:spcBef>
              <a:spcAft>
                <a:spcPts val="0"/>
              </a:spcAft>
              <a:buClr>
                <a:srgbClr val="323232"/>
              </a:buClr>
              <a:buSzPts val="1400"/>
              <a:buChar char="•"/>
              <a:defRPr sz="1400"/>
            </a:lvl2pPr>
            <a:lvl3pPr indent="-317500" lvl="2" marL="1371600" algn="l">
              <a:lnSpc>
                <a:spcPct val="140000"/>
              </a:lnSpc>
              <a:spcBef>
                <a:spcPts val="0"/>
              </a:spcBef>
              <a:spcAft>
                <a:spcPts val="0"/>
              </a:spcAft>
              <a:buClr>
                <a:srgbClr val="323232"/>
              </a:buClr>
              <a:buSzPts val="1400"/>
              <a:buChar char="•"/>
              <a:defRPr sz="1400"/>
            </a:lvl3pPr>
            <a:lvl4pPr indent="-317500" lvl="3" marL="1828800" algn="l">
              <a:lnSpc>
                <a:spcPct val="140000"/>
              </a:lnSpc>
              <a:spcBef>
                <a:spcPts val="0"/>
              </a:spcBef>
              <a:spcAft>
                <a:spcPts val="0"/>
              </a:spcAft>
              <a:buClr>
                <a:srgbClr val="323232"/>
              </a:buClr>
              <a:buSzPts val="1400"/>
              <a:buChar char="•"/>
              <a:defRPr sz="1400"/>
            </a:lvl4pPr>
            <a:lvl5pPr indent="-317500" lvl="4" marL="2286000" algn="l">
              <a:lnSpc>
                <a:spcPct val="140000"/>
              </a:lnSpc>
              <a:spcBef>
                <a:spcPts val="0"/>
              </a:spcBef>
              <a:spcAft>
                <a:spcPts val="0"/>
              </a:spcAft>
              <a:buClr>
                <a:srgbClr val="323232"/>
              </a:buClr>
              <a:buSzPts val="1400"/>
              <a:buChar char="•"/>
              <a:defRPr sz="1400"/>
            </a:lvl5pPr>
            <a:lvl6pPr indent="-317500" lvl="5" marL="2743200" algn="l">
              <a:lnSpc>
                <a:spcPct val="140000"/>
              </a:lnSpc>
              <a:spcBef>
                <a:spcPts val="0"/>
              </a:spcBef>
              <a:spcAft>
                <a:spcPts val="0"/>
              </a:spcAft>
              <a:buClr>
                <a:srgbClr val="323232"/>
              </a:buClr>
              <a:buSzPts val="1400"/>
              <a:buChar char="●"/>
              <a:defRPr sz="1400"/>
            </a:lvl6pPr>
            <a:lvl7pPr indent="-317500" lvl="6" marL="3200400" algn="l">
              <a:lnSpc>
                <a:spcPct val="140000"/>
              </a:lnSpc>
              <a:spcBef>
                <a:spcPts val="0"/>
              </a:spcBef>
              <a:spcAft>
                <a:spcPts val="0"/>
              </a:spcAft>
              <a:buClr>
                <a:srgbClr val="323232"/>
              </a:buClr>
              <a:buSzPts val="1400"/>
              <a:buChar char="●"/>
              <a:defRPr sz="1400"/>
            </a:lvl7pPr>
            <a:lvl8pPr indent="-317500" lvl="7" marL="3657600" algn="l">
              <a:lnSpc>
                <a:spcPct val="140000"/>
              </a:lnSpc>
              <a:spcBef>
                <a:spcPts val="0"/>
              </a:spcBef>
              <a:spcAft>
                <a:spcPts val="0"/>
              </a:spcAft>
              <a:buClr>
                <a:srgbClr val="323232"/>
              </a:buClr>
              <a:buSzPts val="1400"/>
              <a:buChar char="●"/>
              <a:defRPr sz="1400"/>
            </a:lvl8pPr>
            <a:lvl9pPr indent="-317500" lvl="8" marL="4114800" algn="l">
              <a:lnSpc>
                <a:spcPct val="140000"/>
              </a:lnSpc>
              <a:spcBef>
                <a:spcPts val="0"/>
              </a:spcBef>
              <a:spcAft>
                <a:spcPts val="0"/>
              </a:spcAft>
              <a:buClr>
                <a:srgbClr val="323232"/>
              </a:buClr>
              <a:buSzPts val="1400"/>
              <a:buChar char="●"/>
              <a:defRPr sz="1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Layout 3">
    <p:spTree>
      <p:nvGrpSpPr>
        <p:cNvPr id="106" name="Shape 106"/>
        <p:cNvGrpSpPr/>
        <p:nvPr/>
      </p:nvGrpSpPr>
      <p:grpSpPr>
        <a:xfrm>
          <a:off x="0" y="0"/>
          <a:ext cx="0" cy="0"/>
          <a:chOff x="0" y="0"/>
          <a:chExt cx="0" cy="0"/>
        </a:xfrm>
      </p:grpSpPr>
      <p:sp>
        <p:nvSpPr>
          <p:cNvPr id="107" name="Google Shape;107;p24"/>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sp>
        <p:nvSpPr>
          <p:cNvPr id="108" name="Google Shape;108;p24"/>
          <p:cNvSpPr/>
          <p:nvPr/>
        </p:nvSpPr>
        <p:spPr>
          <a:xfrm>
            <a:off x="739378" y="432197"/>
            <a:ext cx="4082653" cy="1639491"/>
          </a:xfrm>
          <a:prstGeom prst="rect">
            <a:avLst/>
          </a:prstGeom>
          <a:solidFill>
            <a:srgbClr val="0F506D"/>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0F506D"/>
              </a:buClr>
              <a:buSzPts val="1200"/>
              <a:buFont typeface="Proxima Nova"/>
              <a:buNone/>
            </a:pPr>
            <a:r>
              <a:t/>
            </a:r>
            <a:endParaRPr b="0" i="0" sz="1200" u="none" cap="none" strike="noStrike">
              <a:solidFill>
                <a:srgbClr val="0F506D"/>
              </a:solidFill>
              <a:latin typeface="Proxima Nova"/>
              <a:ea typeface="Proxima Nova"/>
              <a:cs typeface="Proxima Nova"/>
              <a:sym typeface="Proxima Nova"/>
            </a:endParaRPr>
          </a:p>
        </p:txBody>
      </p:sp>
      <p:sp>
        <p:nvSpPr>
          <p:cNvPr id="109" name="Google Shape;109;p24"/>
          <p:cNvSpPr txBox="1"/>
          <p:nvPr>
            <p:ph type="title"/>
          </p:nvPr>
        </p:nvSpPr>
        <p:spPr>
          <a:xfrm>
            <a:off x="1051405" y="668054"/>
            <a:ext cx="3458600" cy="1239436"/>
          </a:xfrm>
          <a:prstGeom prst="rect">
            <a:avLst/>
          </a:prstGeom>
          <a:noFill/>
          <a:ln>
            <a:noFill/>
          </a:ln>
        </p:spPr>
        <p:txBody>
          <a:bodyPr anchorCtr="0" anchor="t" bIns="34275" lIns="34275" spcFirstLastPara="1" rIns="34275" wrap="square" tIns="34275">
            <a:noAutofit/>
          </a:bodyPr>
          <a:lstStyle>
            <a:lvl1pPr lvl="0" algn="l">
              <a:lnSpc>
                <a:spcPct val="110000"/>
              </a:lnSpc>
              <a:spcBef>
                <a:spcPts val="0"/>
              </a:spcBef>
              <a:spcAft>
                <a:spcPts val="0"/>
              </a:spcAft>
              <a:buClr>
                <a:srgbClr val="FFFFFF"/>
              </a:buClr>
              <a:buSzPts val="2700"/>
              <a:buFont typeface="Arial"/>
              <a:buNone/>
              <a:defRPr>
                <a:solidFill>
                  <a:srgbClr val="FFFFFF"/>
                </a:solidFill>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110" name="Google Shape;110;p24"/>
          <p:cNvSpPr txBox="1"/>
          <p:nvPr>
            <p:ph idx="1" type="body"/>
          </p:nvPr>
        </p:nvSpPr>
        <p:spPr>
          <a:xfrm>
            <a:off x="733425" y="2419350"/>
            <a:ext cx="7677150" cy="1849668"/>
          </a:xfrm>
          <a:prstGeom prst="rect">
            <a:avLst/>
          </a:prstGeom>
          <a:noFill/>
          <a:ln>
            <a:noFill/>
          </a:ln>
        </p:spPr>
        <p:txBody>
          <a:bodyPr anchorCtr="0" anchor="t" bIns="34275" lIns="34275" spcFirstLastPara="1" rIns="34275" wrap="square" tIns="34275">
            <a:noAutofit/>
          </a:bodyPr>
          <a:lstStyle>
            <a:lvl1pPr indent="-330200" lvl="0" marL="457200" algn="l">
              <a:lnSpc>
                <a:spcPct val="115000"/>
              </a:lnSpc>
              <a:spcBef>
                <a:spcPts val="0"/>
              </a:spcBef>
              <a:spcAft>
                <a:spcPts val="0"/>
              </a:spcAft>
              <a:buClr>
                <a:srgbClr val="323232"/>
              </a:buClr>
              <a:buSzPts val="1600"/>
              <a:buChar char="•"/>
              <a:defRPr b="0" sz="1600">
                <a:latin typeface="Proxima Nova Semibold"/>
                <a:ea typeface="Proxima Nova Semibold"/>
                <a:cs typeface="Proxima Nova Semibold"/>
                <a:sym typeface="Proxima Nova Semibold"/>
              </a:defRPr>
            </a:lvl1pPr>
            <a:lvl2pPr indent="-304800" lvl="1" marL="914400" algn="l">
              <a:lnSpc>
                <a:spcPct val="115000"/>
              </a:lnSpc>
              <a:spcBef>
                <a:spcPts val="900"/>
              </a:spcBef>
              <a:spcAft>
                <a:spcPts val="0"/>
              </a:spcAft>
              <a:buClr>
                <a:srgbClr val="323232"/>
              </a:buClr>
              <a:buSzPts val="1200"/>
              <a:buChar char="•"/>
              <a:defRPr sz="1200"/>
            </a:lvl2pPr>
            <a:lvl3pPr indent="-304800" lvl="2" marL="1371600" algn="l">
              <a:lnSpc>
                <a:spcPct val="115000"/>
              </a:lnSpc>
              <a:spcBef>
                <a:spcPts val="900"/>
              </a:spcBef>
              <a:spcAft>
                <a:spcPts val="0"/>
              </a:spcAft>
              <a:buClr>
                <a:srgbClr val="323232"/>
              </a:buClr>
              <a:buSzPts val="1200"/>
              <a:buChar char="•"/>
              <a:defRPr sz="1200"/>
            </a:lvl3pPr>
            <a:lvl4pPr indent="-304800" lvl="3" marL="1828800" algn="l">
              <a:lnSpc>
                <a:spcPct val="115000"/>
              </a:lnSpc>
              <a:spcBef>
                <a:spcPts val="900"/>
              </a:spcBef>
              <a:spcAft>
                <a:spcPts val="0"/>
              </a:spcAft>
              <a:buClr>
                <a:srgbClr val="323232"/>
              </a:buClr>
              <a:buSzPts val="1200"/>
              <a:buChar char="•"/>
              <a:defRPr sz="1200"/>
            </a:lvl4pPr>
            <a:lvl5pPr indent="-317500" lvl="4" marL="2286000" algn="l">
              <a:lnSpc>
                <a:spcPct val="115000"/>
              </a:lnSpc>
              <a:spcBef>
                <a:spcPts val="0"/>
              </a:spcBef>
              <a:spcAft>
                <a:spcPts val="0"/>
              </a:spcAft>
              <a:buClr>
                <a:srgbClr val="323232"/>
              </a:buClr>
              <a:buSzPts val="1400"/>
              <a:buChar char="•"/>
              <a:defRPr/>
            </a:lvl5pPr>
            <a:lvl6pPr indent="-317500" lvl="5" marL="2743200" algn="l">
              <a:lnSpc>
                <a:spcPct val="115000"/>
              </a:lnSpc>
              <a:spcBef>
                <a:spcPts val="0"/>
              </a:spcBef>
              <a:spcAft>
                <a:spcPts val="0"/>
              </a:spcAft>
              <a:buClr>
                <a:srgbClr val="323232"/>
              </a:buClr>
              <a:buSzPts val="1400"/>
              <a:buChar char="●"/>
              <a:defRPr/>
            </a:lvl6pPr>
            <a:lvl7pPr indent="-317500" lvl="6" marL="3200400" algn="l">
              <a:lnSpc>
                <a:spcPct val="115000"/>
              </a:lnSpc>
              <a:spcBef>
                <a:spcPts val="0"/>
              </a:spcBef>
              <a:spcAft>
                <a:spcPts val="0"/>
              </a:spcAft>
              <a:buClr>
                <a:srgbClr val="323232"/>
              </a:buClr>
              <a:buSzPts val="1400"/>
              <a:buChar char="●"/>
              <a:defRPr/>
            </a:lvl7pPr>
            <a:lvl8pPr indent="-317500" lvl="7" marL="3657600" algn="l">
              <a:lnSpc>
                <a:spcPct val="115000"/>
              </a:lnSpc>
              <a:spcBef>
                <a:spcPts val="0"/>
              </a:spcBef>
              <a:spcAft>
                <a:spcPts val="0"/>
              </a:spcAft>
              <a:buClr>
                <a:srgbClr val="323232"/>
              </a:buClr>
              <a:buSzPts val="1400"/>
              <a:buChar char="●"/>
              <a:defRPr/>
            </a:lvl8pPr>
            <a:lvl9pPr indent="-317500" lvl="8" marL="4114800" algn="l">
              <a:lnSpc>
                <a:spcPct val="115000"/>
              </a:lnSpc>
              <a:spcBef>
                <a:spcPts val="0"/>
              </a:spcBef>
              <a:spcAft>
                <a:spcPts val="0"/>
              </a:spcAft>
              <a:buClr>
                <a:srgbClr val="323232"/>
              </a:buClr>
              <a:buSzPts val="1400"/>
              <a:buChar char="●"/>
              <a:defRPr/>
            </a:lvl9pPr>
          </a:lstStyle>
          <a:p/>
        </p:txBody>
      </p:sp>
      <p:sp>
        <p:nvSpPr>
          <p:cNvPr id="111" name="Google Shape;111;p24"/>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Layout 4">
    <p:spTree>
      <p:nvGrpSpPr>
        <p:cNvPr id="112" name="Shape 112"/>
        <p:cNvGrpSpPr/>
        <p:nvPr/>
      </p:nvGrpSpPr>
      <p:grpSpPr>
        <a:xfrm>
          <a:off x="0" y="0"/>
          <a:ext cx="0" cy="0"/>
          <a:chOff x="0" y="0"/>
          <a:chExt cx="0" cy="0"/>
        </a:xfrm>
      </p:grpSpPr>
      <p:sp>
        <p:nvSpPr>
          <p:cNvPr id="113" name="Google Shape;113;p25"/>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sp>
        <p:nvSpPr>
          <p:cNvPr id="114" name="Google Shape;114;p25"/>
          <p:cNvSpPr/>
          <p:nvPr/>
        </p:nvSpPr>
        <p:spPr>
          <a:xfrm>
            <a:off x="0" y="0"/>
            <a:ext cx="3414713" cy="5143500"/>
          </a:xfrm>
          <a:prstGeom prst="rect">
            <a:avLst/>
          </a:prstGeom>
          <a:solidFill>
            <a:srgbClr val="0F506D"/>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sp>
        <p:nvSpPr>
          <p:cNvPr id="115" name="Google Shape;115;p25"/>
          <p:cNvSpPr txBox="1"/>
          <p:nvPr>
            <p:ph type="title"/>
          </p:nvPr>
        </p:nvSpPr>
        <p:spPr>
          <a:xfrm>
            <a:off x="416405" y="566454"/>
            <a:ext cx="2581903" cy="3920278"/>
          </a:xfrm>
          <a:prstGeom prst="rect">
            <a:avLst/>
          </a:prstGeom>
          <a:noFill/>
          <a:ln>
            <a:noFill/>
          </a:ln>
        </p:spPr>
        <p:txBody>
          <a:bodyPr anchorCtr="0" anchor="t" bIns="34275" lIns="34275" spcFirstLastPara="1" rIns="34275" wrap="square" tIns="34275">
            <a:noAutofit/>
          </a:bodyPr>
          <a:lstStyle>
            <a:lvl1pPr lvl="0" algn="l">
              <a:lnSpc>
                <a:spcPct val="110000"/>
              </a:lnSpc>
              <a:spcBef>
                <a:spcPts val="0"/>
              </a:spcBef>
              <a:spcAft>
                <a:spcPts val="0"/>
              </a:spcAft>
              <a:buClr>
                <a:srgbClr val="FFFFFF"/>
              </a:buClr>
              <a:buSzPts val="2700"/>
              <a:buFont typeface="Arial"/>
              <a:buNone/>
              <a:defRPr>
                <a:solidFill>
                  <a:srgbClr val="FFFFFF"/>
                </a:solidFill>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116" name="Google Shape;116;p25"/>
          <p:cNvSpPr txBox="1"/>
          <p:nvPr>
            <p:ph idx="1" type="body"/>
          </p:nvPr>
        </p:nvSpPr>
        <p:spPr>
          <a:xfrm>
            <a:off x="3933825" y="552450"/>
            <a:ext cx="4542284" cy="4140579"/>
          </a:xfrm>
          <a:prstGeom prst="rect">
            <a:avLst/>
          </a:prstGeom>
          <a:noFill/>
          <a:ln>
            <a:noFill/>
          </a:ln>
        </p:spPr>
        <p:txBody>
          <a:bodyPr anchorCtr="0" anchor="t" bIns="34275" lIns="34275" spcFirstLastPara="1" rIns="34275" wrap="square" tIns="34275">
            <a:noAutofit/>
          </a:bodyPr>
          <a:lstStyle>
            <a:lvl1pPr indent="-317500" lvl="0" marL="457200" algn="l">
              <a:lnSpc>
                <a:spcPct val="115000"/>
              </a:lnSpc>
              <a:spcBef>
                <a:spcPts val="0"/>
              </a:spcBef>
              <a:spcAft>
                <a:spcPts val="0"/>
              </a:spcAft>
              <a:buClr>
                <a:srgbClr val="323232"/>
              </a:buClr>
              <a:buSzPts val="1400"/>
              <a:buFont typeface="Proxima Nova"/>
              <a:buChar char="•"/>
              <a:defRPr b="0"/>
            </a:lvl1pPr>
            <a:lvl2pPr indent="-317500" lvl="1" marL="914400" algn="l">
              <a:lnSpc>
                <a:spcPct val="115000"/>
              </a:lnSpc>
              <a:spcBef>
                <a:spcPts val="0"/>
              </a:spcBef>
              <a:spcAft>
                <a:spcPts val="0"/>
              </a:spcAft>
              <a:buClr>
                <a:srgbClr val="323232"/>
              </a:buClr>
              <a:buSzPts val="1400"/>
              <a:buChar char="•"/>
              <a:defRPr sz="1400"/>
            </a:lvl2pPr>
            <a:lvl3pPr indent="-317500" lvl="2" marL="1371600" algn="l">
              <a:lnSpc>
                <a:spcPct val="115000"/>
              </a:lnSpc>
              <a:spcBef>
                <a:spcPts val="0"/>
              </a:spcBef>
              <a:spcAft>
                <a:spcPts val="0"/>
              </a:spcAft>
              <a:buClr>
                <a:srgbClr val="323232"/>
              </a:buClr>
              <a:buSzPts val="1400"/>
              <a:buChar char="•"/>
              <a:defRPr sz="1400"/>
            </a:lvl3pPr>
            <a:lvl4pPr indent="-317500" lvl="3" marL="1828800" algn="l">
              <a:lnSpc>
                <a:spcPct val="115000"/>
              </a:lnSpc>
              <a:spcBef>
                <a:spcPts val="0"/>
              </a:spcBef>
              <a:spcAft>
                <a:spcPts val="0"/>
              </a:spcAft>
              <a:buClr>
                <a:srgbClr val="323232"/>
              </a:buClr>
              <a:buSzPts val="1400"/>
              <a:buChar char="•"/>
              <a:defRPr sz="1400"/>
            </a:lvl4pPr>
            <a:lvl5pPr indent="-317500" lvl="4" marL="2286000" algn="l">
              <a:lnSpc>
                <a:spcPct val="115000"/>
              </a:lnSpc>
              <a:spcBef>
                <a:spcPts val="0"/>
              </a:spcBef>
              <a:spcAft>
                <a:spcPts val="0"/>
              </a:spcAft>
              <a:buClr>
                <a:srgbClr val="323232"/>
              </a:buClr>
              <a:buSzPts val="1400"/>
              <a:buChar char="•"/>
              <a:defRPr sz="1400"/>
            </a:lvl5pPr>
            <a:lvl6pPr indent="-317500" lvl="5" marL="2743200" algn="l">
              <a:lnSpc>
                <a:spcPct val="115000"/>
              </a:lnSpc>
              <a:spcBef>
                <a:spcPts val="0"/>
              </a:spcBef>
              <a:spcAft>
                <a:spcPts val="0"/>
              </a:spcAft>
              <a:buClr>
                <a:srgbClr val="323232"/>
              </a:buClr>
              <a:buSzPts val="1400"/>
              <a:buChar char="●"/>
              <a:defRPr sz="1400"/>
            </a:lvl6pPr>
            <a:lvl7pPr indent="-317500" lvl="6" marL="3200400" algn="l">
              <a:lnSpc>
                <a:spcPct val="115000"/>
              </a:lnSpc>
              <a:spcBef>
                <a:spcPts val="0"/>
              </a:spcBef>
              <a:spcAft>
                <a:spcPts val="0"/>
              </a:spcAft>
              <a:buClr>
                <a:srgbClr val="323232"/>
              </a:buClr>
              <a:buSzPts val="1400"/>
              <a:buChar char="●"/>
              <a:defRPr sz="1400"/>
            </a:lvl7pPr>
            <a:lvl8pPr indent="-317500" lvl="7" marL="3657600" algn="l">
              <a:lnSpc>
                <a:spcPct val="115000"/>
              </a:lnSpc>
              <a:spcBef>
                <a:spcPts val="0"/>
              </a:spcBef>
              <a:spcAft>
                <a:spcPts val="0"/>
              </a:spcAft>
              <a:buClr>
                <a:srgbClr val="323232"/>
              </a:buClr>
              <a:buSzPts val="1400"/>
              <a:buChar char="●"/>
              <a:defRPr sz="1400"/>
            </a:lvl8pPr>
            <a:lvl9pPr indent="-317500" lvl="8" marL="4114800" algn="l">
              <a:lnSpc>
                <a:spcPct val="115000"/>
              </a:lnSpc>
              <a:spcBef>
                <a:spcPts val="0"/>
              </a:spcBef>
              <a:spcAft>
                <a:spcPts val="0"/>
              </a:spcAft>
              <a:buClr>
                <a:srgbClr val="323232"/>
              </a:buClr>
              <a:buSzPts val="1400"/>
              <a:buChar char="●"/>
              <a:defRPr sz="1400"/>
            </a:lvl9pPr>
          </a:lstStyle>
          <a:p/>
        </p:txBody>
      </p:sp>
      <p:sp>
        <p:nvSpPr>
          <p:cNvPr id="117" name="Google Shape;117;p25"/>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Layout 5">
    <p:spTree>
      <p:nvGrpSpPr>
        <p:cNvPr id="118" name="Shape 118"/>
        <p:cNvGrpSpPr/>
        <p:nvPr/>
      </p:nvGrpSpPr>
      <p:grpSpPr>
        <a:xfrm>
          <a:off x="0" y="0"/>
          <a:ext cx="0" cy="0"/>
          <a:chOff x="0" y="0"/>
          <a:chExt cx="0" cy="0"/>
        </a:xfrm>
      </p:grpSpPr>
      <p:sp>
        <p:nvSpPr>
          <p:cNvPr id="119" name="Google Shape;119;p26"/>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pic>
        <p:nvPicPr>
          <p:cNvPr descr="Atlas COVID glamour Shot crop_2020_05_15.jpg" id="120" name="Google Shape;120;p26"/>
          <p:cNvPicPr preferRelativeResize="0"/>
          <p:nvPr/>
        </p:nvPicPr>
        <p:blipFill rotWithShape="1">
          <a:blip r:embed="rId3">
            <a:alphaModFix/>
          </a:blip>
          <a:srcRect b="23729" l="1256" r="1257" t="10770"/>
          <a:stretch/>
        </p:blipFill>
        <p:spPr>
          <a:xfrm>
            <a:off x="427885" y="559444"/>
            <a:ext cx="4935281" cy="3942735"/>
          </a:xfrm>
          <a:prstGeom prst="rect">
            <a:avLst/>
          </a:prstGeom>
          <a:noFill/>
          <a:ln>
            <a:noFill/>
          </a:ln>
        </p:spPr>
      </p:pic>
      <p:sp>
        <p:nvSpPr>
          <p:cNvPr id="121" name="Google Shape;121;p26"/>
          <p:cNvSpPr txBox="1"/>
          <p:nvPr>
            <p:ph type="title"/>
          </p:nvPr>
        </p:nvSpPr>
        <p:spPr>
          <a:xfrm>
            <a:off x="5756754" y="523058"/>
            <a:ext cx="3001977" cy="1554903"/>
          </a:xfrm>
          <a:prstGeom prst="rect">
            <a:avLst/>
          </a:prstGeom>
          <a:noFill/>
          <a:ln>
            <a:noFill/>
          </a:ln>
        </p:spPr>
        <p:txBody>
          <a:bodyPr anchorCtr="0" anchor="t" bIns="34275" lIns="34275" spcFirstLastPara="1" rIns="34275" wrap="square" tIns="34275">
            <a:noAutofit/>
          </a:bodyPr>
          <a:lstStyle>
            <a:lvl1pPr lvl="0" algn="l">
              <a:lnSpc>
                <a:spcPct val="110000"/>
              </a:lnSpc>
              <a:spcBef>
                <a:spcPts val="0"/>
              </a:spcBef>
              <a:spcAft>
                <a:spcPts val="0"/>
              </a:spcAft>
              <a:buClr>
                <a:srgbClr val="0F506D"/>
              </a:buClr>
              <a:buSzPts val="2700"/>
              <a:buFont typeface="Arial"/>
              <a:buNone/>
              <a:defRPr>
                <a:solidFill>
                  <a:srgbClr val="0F506D"/>
                </a:solidFill>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122" name="Google Shape;122;p26"/>
          <p:cNvSpPr txBox="1"/>
          <p:nvPr>
            <p:ph idx="1" type="body"/>
          </p:nvPr>
        </p:nvSpPr>
        <p:spPr>
          <a:xfrm>
            <a:off x="5737225" y="2482850"/>
            <a:ext cx="3041037" cy="2022209"/>
          </a:xfrm>
          <a:prstGeom prst="rect">
            <a:avLst/>
          </a:prstGeom>
          <a:noFill/>
          <a:ln>
            <a:noFill/>
          </a:ln>
        </p:spPr>
        <p:txBody>
          <a:bodyPr anchorCtr="0" anchor="t" bIns="34275" lIns="34275" spcFirstLastPara="1" rIns="34275" wrap="square" tIns="34275">
            <a:noAutofit/>
          </a:bodyPr>
          <a:lstStyle>
            <a:lvl1pPr indent="-317500" lvl="0" marL="457200" algn="l">
              <a:lnSpc>
                <a:spcPct val="115000"/>
              </a:lnSpc>
              <a:spcBef>
                <a:spcPts val="0"/>
              </a:spcBef>
              <a:spcAft>
                <a:spcPts val="0"/>
              </a:spcAft>
              <a:buClr>
                <a:srgbClr val="323232"/>
              </a:buClr>
              <a:buSzPts val="1400"/>
              <a:buChar char="•"/>
              <a:defRPr b="0"/>
            </a:lvl1pPr>
            <a:lvl2pPr indent="-317500" lvl="1" marL="914400" algn="l">
              <a:lnSpc>
                <a:spcPct val="115000"/>
              </a:lnSpc>
              <a:spcBef>
                <a:spcPts val="0"/>
              </a:spcBef>
              <a:spcAft>
                <a:spcPts val="0"/>
              </a:spcAft>
              <a:buClr>
                <a:srgbClr val="323232"/>
              </a:buClr>
              <a:buSzPts val="1400"/>
              <a:buChar char="•"/>
              <a:defRPr sz="1400"/>
            </a:lvl2pPr>
            <a:lvl3pPr indent="-317500" lvl="2" marL="1371600" algn="l">
              <a:lnSpc>
                <a:spcPct val="115000"/>
              </a:lnSpc>
              <a:spcBef>
                <a:spcPts val="0"/>
              </a:spcBef>
              <a:spcAft>
                <a:spcPts val="0"/>
              </a:spcAft>
              <a:buClr>
                <a:srgbClr val="323232"/>
              </a:buClr>
              <a:buSzPts val="1400"/>
              <a:buChar char="•"/>
              <a:defRPr sz="1400"/>
            </a:lvl3pPr>
            <a:lvl4pPr indent="-317500" lvl="3" marL="1828800" algn="l">
              <a:lnSpc>
                <a:spcPct val="115000"/>
              </a:lnSpc>
              <a:spcBef>
                <a:spcPts val="0"/>
              </a:spcBef>
              <a:spcAft>
                <a:spcPts val="0"/>
              </a:spcAft>
              <a:buClr>
                <a:srgbClr val="323232"/>
              </a:buClr>
              <a:buSzPts val="1400"/>
              <a:buChar char="•"/>
              <a:defRPr sz="1400"/>
            </a:lvl4pPr>
            <a:lvl5pPr indent="-317500" lvl="4" marL="2286000" algn="l">
              <a:lnSpc>
                <a:spcPct val="115000"/>
              </a:lnSpc>
              <a:spcBef>
                <a:spcPts val="0"/>
              </a:spcBef>
              <a:spcAft>
                <a:spcPts val="0"/>
              </a:spcAft>
              <a:buClr>
                <a:srgbClr val="323232"/>
              </a:buClr>
              <a:buSzPts val="1400"/>
              <a:buChar char="•"/>
              <a:defRPr sz="1400"/>
            </a:lvl5pPr>
            <a:lvl6pPr indent="-317500" lvl="5" marL="2743200" algn="l">
              <a:lnSpc>
                <a:spcPct val="115000"/>
              </a:lnSpc>
              <a:spcBef>
                <a:spcPts val="0"/>
              </a:spcBef>
              <a:spcAft>
                <a:spcPts val="0"/>
              </a:spcAft>
              <a:buClr>
                <a:srgbClr val="323232"/>
              </a:buClr>
              <a:buSzPts val="1400"/>
              <a:buChar char="●"/>
              <a:defRPr sz="1400"/>
            </a:lvl6pPr>
            <a:lvl7pPr indent="-317500" lvl="6" marL="3200400" algn="l">
              <a:lnSpc>
                <a:spcPct val="115000"/>
              </a:lnSpc>
              <a:spcBef>
                <a:spcPts val="0"/>
              </a:spcBef>
              <a:spcAft>
                <a:spcPts val="0"/>
              </a:spcAft>
              <a:buClr>
                <a:srgbClr val="323232"/>
              </a:buClr>
              <a:buSzPts val="1400"/>
              <a:buChar char="●"/>
              <a:defRPr sz="1400"/>
            </a:lvl7pPr>
            <a:lvl8pPr indent="-317500" lvl="7" marL="3657600" algn="l">
              <a:lnSpc>
                <a:spcPct val="115000"/>
              </a:lnSpc>
              <a:spcBef>
                <a:spcPts val="0"/>
              </a:spcBef>
              <a:spcAft>
                <a:spcPts val="0"/>
              </a:spcAft>
              <a:buClr>
                <a:srgbClr val="323232"/>
              </a:buClr>
              <a:buSzPts val="1400"/>
              <a:buChar char="●"/>
              <a:defRPr sz="1400"/>
            </a:lvl8pPr>
            <a:lvl9pPr indent="-317500" lvl="8" marL="4114800" algn="l">
              <a:lnSpc>
                <a:spcPct val="115000"/>
              </a:lnSpc>
              <a:spcBef>
                <a:spcPts val="0"/>
              </a:spcBef>
              <a:spcAft>
                <a:spcPts val="0"/>
              </a:spcAft>
              <a:buClr>
                <a:srgbClr val="323232"/>
              </a:buClr>
              <a:buSzPts val="1400"/>
              <a:buChar char="●"/>
              <a:defRPr sz="1400"/>
            </a:lvl9pPr>
          </a:lstStyle>
          <a:p/>
        </p:txBody>
      </p:sp>
      <p:sp>
        <p:nvSpPr>
          <p:cNvPr id="123" name="Google Shape;123;p26"/>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Layout 6">
    <p:spTree>
      <p:nvGrpSpPr>
        <p:cNvPr id="124" name="Shape 124"/>
        <p:cNvGrpSpPr/>
        <p:nvPr/>
      </p:nvGrpSpPr>
      <p:grpSpPr>
        <a:xfrm>
          <a:off x="0" y="0"/>
          <a:ext cx="0" cy="0"/>
          <a:chOff x="0" y="0"/>
          <a:chExt cx="0" cy="0"/>
        </a:xfrm>
      </p:grpSpPr>
      <p:sp>
        <p:nvSpPr>
          <p:cNvPr id="125" name="Google Shape;125;p27"/>
          <p:cNvSpPr txBox="1"/>
          <p:nvPr/>
        </p:nvSpPr>
        <p:spPr>
          <a:xfrm>
            <a:off x="8703059" y="4667384"/>
            <a:ext cx="107595" cy="211456"/>
          </a:xfrm>
          <a:prstGeom prst="rect">
            <a:avLst/>
          </a:prstGeom>
          <a:noFill/>
          <a:ln>
            <a:noFill/>
          </a:ln>
        </p:spPr>
        <p:txBody>
          <a:bodyPr anchorCtr="0" anchor="t" bIns="34275" lIns="34275" spcFirstLastPara="1" rIns="34275" wrap="square" tIns="34275">
            <a:noAutofit/>
          </a:bodyPr>
          <a:lstStyle/>
          <a:p>
            <a:pPr indent="0" lvl="0" marL="0" marR="0" rtl="0" algn="r">
              <a:lnSpc>
                <a:spcPct val="100000"/>
              </a:lnSpc>
              <a:spcBef>
                <a:spcPts val="0"/>
              </a:spcBef>
              <a:spcAft>
                <a:spcPts val="0"/>
              </a:spcAft>
              <a:buClr>
                <a:srgbClr val="0563C1"/>
              </a:buClr>
              <a:buSzPts val="900"/>
              <a:buFont typeface="Proxima Nova"/>
              <a:buNone/>
            </a:pPr>
            <a:r>
              <a:rPr b="0" i="0" lang="en" sz="900" u="sng" cap="none" strike="noStrike">
                <a:solidFill>
                  <a:schemeClr val="hlink"/>
                </a:solidFill>
                <a:latin typeface="Proxima Nova"/>
                <a:ea typeface="Proxima Nova"/>
                <a:cs typeface="Proxima Nova"/>
                <a:sym typeface="Proxima Nova"/>
                <a:hlinkClick r:id="rId2"/>
              </a:rPr>
              <a:t> </a:t>
            </a:r>
            <a:endParaRPr sz="1100"/>
          </a:p>
        </p:txBody>
      </p:sp>
      <p:sp>
        <p:nvSpPr>
          <p:cNvPr id="126" name="Google Shape;126;p27"/>
          <p:cNvSpPr/>
          <p:nvPr/>
        </p:nvSpPr>
        <p:spPr>
          <a:xfrm>
            <a:off x="4668440" y="989409"/>
            <a:ext cx="3886201" cy="3164682"/>
          </a:xfrm>
          <a:prstGeom prst="rect">
            <a:avLst/>
          </a:prstGeom>
          <a:solidFill>
            <a:srgbClr val="0F506D"/>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sp>
        <p:nvSpPr>
          <p:cNvPr id="127" name="Google Shape;127;p27"/>
          <p:cNvSpPr txBox="1"/>
          <p:nvPr>
            <p:ph type="title"/>
          </p:nvPr>
        </p:nvSpPr>
        <p:spPr>
          <a:xfrm>
            <a:off x="1270480" y="964383"/>
            <a:ext cx="3001977" cy="426886"/>
          </a:xfrm>
          <a:prstGeom prst="rect">
            <a:avLst/>
          </a:prstGeom>
          <a:noFill/>
          <a:ln>
            <a:noFill/>
          </a:ln>
        </p:spPr>
        <p:txBody>
          <a:bodyPr anchorCtr="0" anchor="t" bIns="34275" lIns="34275" spcFirstLastPara="1" rIns="34275" wrap="square" tIns="34275">
            <a:noAutofit/>
          </a:bodyPr>
          <a:lstStyle>
            <a:lvl1pPr lvl="0" algn="r">
              <a:lnSpc>
                <a:spcPct val="110000"/>
              </a:lnSpc>
              <a:spcBef>
                <a:spcPts val="0"/>
              </a:spcBef>
              <a:spcAft>
                <a:spcPts val="0"/>
              </a:spcAft>
              <a:buClr>
                <a:srgbClr val="0F506D"/>
              </a:buClr>
              <a:buSzPts val="2700"/>
              <a:buFont typeface="Arial"/>
              <a:buNone/>
              <a:defRPr>
                <a:solidFill>
                  <a:srgbClr val="0F506D"/>
                </a:solidFill>
              </a:defRPr>
            </a:lvl1pPr>
            <a:lvl2pPr lvl="1" algn="l">
              <a:lnSpc>
                <a:spcPct val="100000"/>
              </a:lnSpc>
              <a:spcBef>
                <a:spcPts val="0"/>
              </a:spcBef>
              <a:spcAft>
                <a:spcPts val="0"/>
              </a:spcAft>
              <a:buClr>
                <a:srgbClr val="323232"/>
              </a:buClr>
              <a:buSzPts val="1400"/>
              <a:buNone/>
              <a:defRPr/>
            </a:lvl2pPr>
            <a:lvl3pPr lvl="2" algn="l">
              <a:lnSpc>
                <a:spcPct val="100000"/>
              </a:lnSpc>
              <a:spcBef>
                <a:spcPts val="0"/>
              </a:spcBef>
              <a:spcAft>
                <a:spcPts val="0"/>
              </a:spcAft>
              <a:buClr>
                <a:srgbClr val="323232"/>
              </a:buClr>
              <a:buSzPts val="1400"/>
              <a:buNone/>
              <a:defRPr/>
            </a:lvl3pPr>
            <a:lvl4pPr lvl="3" algn="l">
              <a:lnSpc>
                <a:spcPct val="100000"/>
              </a:lnSpc>
              <a:spcBef>
                <a:spcPts val="0"/>
              </a:spcBef>
              <a:spcAft>
                <a:spcPts val="0"/>
              </a:spcAft>
              <a:buClr>
                <a:srgbClr val="323232"/>
              </a:buClr>
              <a:buSzPts val="1400"/>
              <a:buNone/>
              <a:defRPr/>
            </a:lvl4pPr>
            <a:lvl5pPr lvl="4" algn="l">
              <a:lnSpc>
                <a:spcPct val="100000"/>
              </a:lnSpc>
              <a:spcBef>
                <a:spcPts val="0"/>
              </a:spcBef>
              <a:spcAft>
                <a:spcPts val="0"/>
              </a:spcAft>
              <a:buClr>
                <a:srgbClr val="323232"/>
              </a:buClr>
              <a:buSzPts val="1400"/>
              <a:buNone/>
              <a:defRPr/>
            </a:lvl5pPr>
            <a:lvl6pPr lvl="5" algn="l">
              <a:lnSpc>
                <a:spcPct val="100000"/>
              </a:lnSpc>
              <a:spcBef>
                <a:spcPts val="0"/>
              </a:spcBef>
              <a:spcAft>
                <a:spcPts val="0"/>
              </a:spcAft>
              <a:buClr>
                <a:srgbClr val="323232"/>
              </a:buClr>
              <a:buSzPts val="1400"/>
              <a:buNone/>
              <a:defRPr/>
            </a:lvl6pPr>
            <a:lvl7pPr lvl="6" algn="l">
              <a:lnSpc>
                <a:spcPct val="100000"/>
              </a:lnSpc>
              <a:spcBef>
                <a:spcPts val="0"/>
              </a:spcBef>
              <a:spcAft>
                <a:spcPts val="0"/>
              </a:spcAft>
              <a:buClr>
                <a:srgbClr val="323232"/>
              </a:buClr>
              <a:buSzPts val="1400"/>
              <a:buNone/>
              <a:defRPr/>
            </a:lvl7pPr>
            <a:lvl8pPr lvl="7" algn="l">
              <a:lnSpc>
                <a:spcPct val="100000"/>
              </a:lnSpc>
              <a:spcBef>
                <a:spcPts val="0"/>
              </a:spcBef>
              <a:spcAft>
                <a:spcPts val="0"/>
              </a:spcAft>
              <a:buClr>
                <a:srgbClr val="323232"/>
              </a:buClr>
              <a:buSzPts val="1400"/>
              <a:buNone/>
              <a:defRPr/>
            </a:lvl8pPr>
            <a:lvl9pPr lvl="8" algn="l">
              <a:lnSpc>
                <a:spcPct val="100000"/>
              </a:lnSpc>
              <a:spcBef>
                <a:spcPts val="0"/>
              </a:spcBef>
              <a:spcAft>
                <a:spcPts val="0"/>
              </a:spcAft>
              <a:buClr>
                <a:srgbClr val="323232"/>
              </a:buClr>
              <a:buSzPts val="1400"/>
              <a:buNone/>
              <a:defRPr/>
            </a:lvl9pPr>
          </a:lstStyle>
          <a:p/>
        </p:txBody>
      </p:sp>
      <p:sp>
        <p:nvSpPr>
          <p:cNvPr id="128" name="Google Shape;128;p27"/>
          <p:cNvSpPr txBox="1"/>
          <p:nvPr>
            <p:ph idx="1" type="body"/>
          </p:nvPr>
        </p:nvSpPr>
        <p:spPr>
          <a:xfrm>
            <a:off x="405786" y="1530746"/>
            <a:ext cx="3886201" cy="2609733"/>
          </a:xfrm>
          <a:prstGeom prst="rect">
            <a:avLst/>
          </a:prstGeom>
          <a:noFill/>
          <a:ln>
            <a:noFill/>
          </a:ln>
        </p:spPr>
        <p:txBody>
          <a:bodyPr anchorCtr="0" anchor="t" bIns="34275" lIns="34275" spcFirstLastPara="1" rIns="34275" wrap="square" tIns="34275">
            <a:noAutofit/>
          </a:bodyPr>
          <a:lstStyle>
            <a:lvl1pPr indent="-304800" lvl="0" marL="457200" algn="r">
              <a:lnSpc>
                <a:spcPct val="140000"/>
              </a:lnSpc>
              <a:spcBef>
                <a:spcPts val="900"/>
              </a:spcBef>
              <a:spcAft>
                <a:spcPts val="0"/>
              </a:spcAft>
              <a:buClr>
                <a:srgbClr val="323232"/>
              </a:buClr>
              <a:buSzPts val="1200"/>
              <a:buChar char="•"/>
              <a:defRPr b="0" sz="1200"/>
            </a:lvl1pPr>
            <a:lvl2pPr indent="-304800" lvl="1" marL="914400" algn="r">
              <a:lnSpc>
                <a:spcPct val="140000"/>
              </a:lnSpc>
              <a:spcBef>
                <a:spcPts val="900"/>
              </a:spcBef>
              <a:spcAft>
                <a:spcPts val="0"/>
              </a:spcAft>
              <a:buClr>
                <a:srgbClr val="323232"/>
              </a:buClr>
              <a:buSzPts val="1200"/>
              <a:buChar char="•"/>
              <a:defRPr sz="1200"/>
            </a:lvl2pPr>
            <a:lvl3pPr indent="-304800" lvl="2" marL="1371600" algn="r">
              <a:lnSpc>
                <a:spcPct val="140000"/>
              </a:lnSpc>
              <a:spcBef>
                <a:spcPts val="900"/>
              </a:spcBef>
              <a:spcAft>
                <a:spcPts val="0"/>
              </a:spcAft>
              <a:buClr>
                <a:srgbClr val="323232"/>
              </a:buClr>
              <a:buSzPts val="1200"/>
              <a:buChar char="•"/>
              <a:defRPr sz="1200"/>
            </a:lvl3pPr>
            <a:lvl4pPr indent="-304800" lvl="3" marL="1828800" algn="r">
              <a:lnSpc>
                <a:spcPct val="140000"/>
              </a:lnSpc>
              <a:spcBef>
                <a:spcPts val="900"/>
              </a:spcBef>
              <a:spcAft>
                <a:spcPts val="0"/>
              </a:spcAft>
              <a:buClr>
                <a:srgbClr val="323232"/>
              </a:buClr>
              <a:buSzPts val="1200"/>
              <a:buChar char="•"/>
              <a:defRPr sz="1200"/>
            </a:lvl4pPr>
            <a:lvl5pPr indent="-304800" lvl="4" marL="2286000" algn="r">
              <a:lnSpc>
                <a:spcPct val="140000"/>
              </a:lnSpc>
              <a:spcBef>
                <a:spcPts val="900"/>
              </a:spcBef>
              <a:spcAft>
                <a:spcPts val="0"/>
              </a:spcAft>
              <a:buClr>
                <a:srgbClr val="323232"/>
              </a:buClr>
              <a:buSzPts val="1200"/>
              <a:buChar char="•"/>
              <a:defRPr sz="1200"/>
            </a:lvl5pPr>
            <a:lvl6pPr indent="-317500" lvl="5" marL="2743200" algn="r">
              <a:lnSpc>
                <a:spcPct val="140000"/>
              </a:lnSpc>
              <a:spcBef>
                <a:spcPts val="0"/>
              </a:spcBef>
              <a:spcAft>
                <a:spcPts val="0"/>
              </a:spcAft>
              <a:buClr>
                <a:srgbClr val="323232"/>
              </a:buClr>
              <a:buSzPts val="1400"/>
              <a:buChar char="●"/>
              <a:defRPr/>
            </a:lvl6pPr>
            <a:lvl7pPr indent="-317500" lvl="6" marL="3200400" algn="r">
              <a:lnSpc>
                <a:spcPct val="140000"/>
              </a:lnSpc>
              <a:spcBef>
                <a:spcPts val="0"/>
              </a:spcBef>
              <a:spcAft>
                <a:spcPts val="0"/>
              </a:spcAft>
              <a:buClr>
                <a:srgbClr val="323232"/>
              </a:buClr>
              <a:buSzPts val="1400"/>
              <a:buChar char="●"/>
              <a:defRPr/>
            </a:lvl7pPr>
            <a:lvl8pPr indent="-317500" lvl="7" marL="3657600" algn="r">
              <a:lnSpc>
                <a:spcPct val="140000"/>
              </a:lnSpc>
              <a:spcBef>
                <a:spcPts val="0"/>
              </a:spcBef>
              <a:spcAft>
                <a:spcPts val="0"/>
              </a:spcAft>
              <a:buClr>
                <a:srgbClr val="323232"/>
              </a:buClr>
              <a:buSzPts val="1400"/>
              <a:buChar char="●"/>
              <a:defRPr/>
            </a:lvl8pPr>
            <a:lvl9pPr indent="-317500" lvl="8" marL="4114800" algn="r">
              <a:lnSpc>
                <a:spcPct val="140000"/>
              </a:lnSpc>
              <a:spcBef>
                <a:spcPts val="0"/>
              </a:spcBef>
              <a:spcAft>
                <a:spcPts val="0"/>
              </a:spcAft>
              <a:buClr>
                <a:srgbClr val="323232"/>
              </a:buClr>
              <a:buSzPts val="1400"/>
              <a:buChar char="●"/>
              <a:defRPr/>
            </a:lvl9pPr>
          </a:lstStyle>
          <a:p/>
        </p:txBody>
      </p:sp>
      <p:sp>
        <p:nvSpPr>
          <p:cNvPr id="129" name="Google Shape;129;p27"/>
          <p:cNvSpPr txBox="1"/>
          <p:nvPr>
            <p:ph idx="12" type="sldNum"/>
          </p:nvPr>
        </p:nvSpPr>
        <p:spPr>
          <a:xfrm>
            <a:off x="6553200" y="4629150"/>
            <a:ext cx="2133600" cy="276226"/>
          </a:xfrm>
          <a:prstGeom prst="rect">
            <a:avLst/>
          </a:prstGeom>
          <a:noFill/>
          <a:ln>
            <a:noFill/>
          </a:ln>
        </p:spPr>
        <p:txBody>
          <a:bodyPr anchorCtr="0" anchor="ctr" bIns="34275" lIns="34275" spcFirstLastPara="1" rIns="34275" wrap="square" tIns="34275">
            <a:noAutofit/>
          </a:bodyPr>
          <a:lstStyle>
            <a:lvl1pPr indent="0" lvl="0"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marR="0" algn="l">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Thank You Slide">
    <p:spTree>
      <p:nvGrpSpPr>
        <p:cNvPr id="130" name="Shape 130"/>
        <p:cNvGrpSpPr/>
        <p:nvPr/>
      </p:nvGrpSpPr>
      <p:grpSpPr>
        <a:xfrm>
          <a:off x="0" y="0"/>
          <a:ext cx="0" cy="0"/>
          <a:chOff x="0" y="0"/>
          <a:chExt cx="0" cy="0"/>
        </a:xfrm>
      </p:grpSpPr>
      <p:pic>
        <p:nvPicPr>
          <p:cNvPr descr="nathan-anderson-1w7vRUndUxY-unsplash.jpg" id="131" name="Google Shape;131;p28"/>
          <p:cNvPicPr preferRelativeResize="0"/>
          <p:nvPr/>
        </p:nvPicPr>
        <p:blipFill rotWithShape="1">
          <a:blip r:embed="rId2">
            <a:alphaModFix/>
          </a:blip>
          <a:srcRect b="465" l="292" r="613" t="15799"/>
          <a:stretch/>
        </p:blipFill>
        <p:spPr>
          <a:xfrm>
            <a:off x="-6253" y="0"/>
            <a:ext cx="9156507" cy="5143500"/>
          </a:xfrm>
          <a:prstGeom prst="rect">
            <a:avLst/>
          </a:prstGeom>
          <a:noFill/>
          <a:ln>
            <a:noFill/>
          </a:ln>
        </p:spPr>
      </p:pic>
      <p:pic>
        <p:nvPicPr>
          <p:cNvPr descr="Carta_Logo_White.png" id="132" name="Google Shape;132;p28"/>
          <p:cNvPicPr preferRelativeResize="0"/>
          <p:nvPr/>
        </p:nvPicPr>
        <p:blipFill rotWithShape="1">
          <a:blip r:embed="rId3">
            <a:alphaModFix/>
          </a:blip>
          <a:srcRect b="0" l="0" r="0" t="0"/>
          <a:stretch/>
        </p:blipFill>
        <p:spPr>
          <a:xfrm>
            <a:off x="7097854" y="4114042"/>
            <a:ext cx="1532781" cy="502085"/>
          </a:xfrm>
          <a:prstGeom prst="rect">
            <a:avLst/>
          </a:prstGeom>
          <a:noFill/>
          <a:ln>
            <a:noFill/>
          </a:ln>
        </p:spPr>
      </p:pic>
      <p:sp>
        <p:nvSpPr>
          <p:cNvPr id="133" name="Google Shape;133;p28"/>
          <p:cNvSpPr txBox="1"/>
          <p:nvPr/>
        </p:nvSpPr>
        <p:spPr>
          <a:xfrm>
            <a:off x="414734" y="4131007"/>
            <a:ext cx="2017663" cy="211456"/>
          </a:xfrm>
          <a:prstGeom prst="rect">
            <a:avLst/>
          </a:prstGeom>
          <a:noFill/>
          <a:ln>
            <a:noFill/>
          </a:ln>
        </p:spPr>
        <p:txBody>
          <a:bodyPr anchorCtr="0" anchor="t" bIns="34275" lIns="34275" spcFirstLastPara="1" rIns="34275" wrap="square" tIns="34275">
            <a:noAutofit/>
          </a:bodyPr>
          <a:lstStyle/>
          <a:p>
            <a:pPr indent="0" lvl="0" marL="0" marR="0" rtl="0" algn="l">
              <a:lnSpc>
                <a:spcPct val="130000"/>
              </a:lnSpc>
              <a:spcBef>
                <a:spcPts val="0"/>
              </a:spcBef>
              <a:spcAft>
                <a:spcPts val="0"/>
              </a:spcAft>
              <a:buClr>
                <a:srgbClr val="FFFFFF"/>
              </a:buClr>
              <a:buSzPts val="900"/>
              <a:buFont typeface="Proxima Nova"/>
              <a:buNone/>
            </a:pPr>
            <a:r>
              <a:rPr b="0" i="0" lang="en" sz="900" u="sng" cap="none" strike="noStrike">
                <a:solidFill>
                  <a:schemeClr val="lt1"/>
                </a:solidFill>
                <a:latin typeface="Proxima Nova"/>
                <a:ea typeface="Proxima Nova"/>
                <a:cs typeface="Proxima Nova"/>
                <a:sym typeface="Proxima Nova"/>
                <a:hlinkClick r:id="rId4">
                  <a:extLst>
                    <a:ext uri="{A12FA001-AC4F-418D-AE19-62706E023703}">
                      <ahyp:hlinkClr val="tx"/>
                    </a:ext>
                  </a:extLst>
                </a:hlinkClick>
              </a:rPr>
              <a:t>support@carta.healthcare</a:t>
            </a:r>
            <a:endParaRPr sz="1100">
              <a:solidFill>
                <a:schemeClr val="lt1"/>
              </a:solidFill>
            </a:endParaRPr>
          </a:p>
        </p:txBody>
      </p:sp>
      <p:sp>
        <p:nvSpPr>
          <p:cNvPr id="134" name="Google Shape;134;p28"/>
          <p:cNvSpPr txBox="1"/>
          <p:nvPr/>
        </p:nvSpPr>
        <p:spPr>
          <a:xfrm>
            <a:off x="414734" y="4395325"/>
            <a:ext cx="2017663" cy="211456"/>
          </a:xfrm>
          <a:prstGeom prst="rect">
            <a:avLst/>
          </a:prstGeom>
          <a:noFill/>
          <a:ln>
            <a:noFill/>
          </a:ln>
        </p:spPr>
        <p:txBody>
          <a:bodyPr anchorCtr="0" anchor="t" bIns="34275" lIns="34275" spcFirstLastPara="1" rIns="34275" wrap="square" tIns="34275">
            <a:noAutofit/>
          </a:bodyPr>
          <a:lstStyle/>
          <a:p>
            <a:pPr indent="0" lvl="0" marL="0" marR="0" rtl="0" algn="l">
              <a:lnSpc>
                <a:spcPct val="130000"/>
              </a:lnSpc>
              <a:spcBef>
                <a:spcPts val="0"/>
              </a:spcBef>
              <a:spcAft>
                <a:spcPts val="0"/>
              </a:spcAft>
              <a:buClr>
                <a:srgbClr val="FFFFFF"/>
              </a:buClr>
              <a:buSzPts val="900"/>
              <a:buFont typeface="Proxima Nova"/>
              <a:buNone/>
            </a:pPr>
            <a:r>
              <a:rPr b="0" i="0" lang="en" sz="900" u="sng" cap="none" strike="noStrike">
                <a:solidFill>
                  <a:schemeClr val="lt1"/>
                </a:solidFill>
                <a:latin typeface="Proxima Nova"/>
                <a:ea typeface="Proxima Nova"/>
                <a:cs typeface="Proxima Nova"/>
                <a:sym typeface="Proxima Nova"/>
                <a:hlinkClick r:id="rId5">
                  <a:extLst>
                    <a:ext uri="{A12FA001-AC4F-418D-AE19-62706E023703}">
                      <ahyp:hlinkClr val="tx"/>
                    </a:ext>
                  </a:extLst>
                </a:hlinkClick>
              </a:rPr>
              <a:t>www.carta.healthcare</a:t>
            </a:r>
            <a:endParaRPr sz="1100">
              <a:solidFill>
                <a:schemeClr val="lt1"/>
              </a:solidFill>
            </a:endParaRPr>
          </a:p>
        </p:txBody>
      </p:sp>
      <p:sp>
        <p:nvSpPr>
          <p:cNvPr id="135" name="Google Shape;135;p28"/>
          <p:cNvSpPr txBox="1"/>
          <p:nvPr>
            <p:ph idx="12" type="sldNum"/>
          </p:nvPr>
        </p:nvSpPr>
        <p:spPr>
          <a:xfrm>
            <a:off x="6734175" y="4676775"/>
            <a:ext cx="2133600" cy="276226"/>
          </a:xfrm>
          <a:prstGeom prst="rect">
            <a:avLst/>
          </a:prstGeom>
          <a:noFill/>
          <a:ln>
            <a:noFill/>
          </a:ln>
        </p:spPr>
        <p:txBody>
          <a:bodyPr anchorCtr="0" anchor="ctr" bIns="34275" lIns="34275" spcFirstLastPara="1" rIns="34275" wrap="square" tIns="34275">
            <a:noAutofit/>
          </a:bodyPr>
          <a:lstStyle>
            <a:lvl1pPr indent="0" lvl="0"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1pPr>
            <a:lvl2pPr indent="0" lvl="1"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2pPr>
            <a:lvl3pPr indent="0" lvl="2"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3pPr>
            <a:lvl4pPr indent="0" lvl="3"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4pPr>
            <a:lvl5pPr indent="0" lvl="4"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5pPr>
            <a:lvl6pPr indent="0" lvl="5"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6pPr>
            <a:lvl7pPr indent="0" lvl="6"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7pPr>
            <a:lvl8pPr indent="0" lvl="7"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8pPr>
            <a:lvl9pPr indent="0" lvl="8" marL="0" algn="r">
              <a:lnSpc>
                <a:spcPct val="130000"/>
              </a:lnSpc>
              <a:spcBef>
                <a:spcPts val="0"/>
              </a:spcBef>
              <a:spcAft>
                <a:spcPts val="0"/>
              </a:spcAft>
              <a:buClr>
                <a:srgbClr val="7F7F7F"/>
              </a:buClr>
              <a:buSzPts val="900"/>
              <a:buFont typeface="Proxima Nova"/>
              <a:buNone/>
              <a:defRPr sz="900">
                <a:solidFill>
                  <a:srgbClr val="7F7F7F"/>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
        <p:nvSpPr>
          <p:cNvPr id="136" name="Google Shape;136;p28"/>
          <p:cNvSpPr txBox="1"/>
          <p:nvPr>
            <p:ph type="title"/>
          </p:nvPr>
        </p:nvSpPr>
        <p:spPr>
          <a:xfrm>
            <a:off x="420950" y="626392"/>
            <a:ext cx="8229600" cy="373200"/>
          </a:xfrm>
          <a:prstGeom prst="rect">
            <a:avLst/>
          </a:prstGeom>
          <a:noFill/>
          <a:ln>
            <a:noFill/>
          </a:ln>
        </p:spPr>
        <p:txBody>
          <a:bodyPr anchorCtr="0" anchor="t" bIns="34275" lIns="34275" spcFirstLastPara="1" rIns="34275" wrap="square" tIns="34275">
            <a:noAutofit/>
          </a:bodyPr>
          <a:lstStyle>
            <a:lvl1pPr lvl="0" rtl="0" algn="l">
              <a:lnSpc>
                <a:spcPct val="100000"/>
              </a:lnSpc>
              <a:spcBef>
                <a:spcPts val="0"/>
              </a:spcBef>
              <a:spcAft>
                <a:spcPts val="0"/>
              </a:spcAft>
              <a:buClr>
                <a:schemeClr val="lt1"/>
              </a:buClr>
              <a:buSzPts val="1400"/>
              <a:buNone/>
              <a:defRPr>
                <a:solidFill>
                  <a:schemeClr val="lt1"/>
                </a:solidFill>
              </a:defRPr>
            </a:lvl1pPr>
            <a:lvl2pPr lvl="1" rtl="0" algn="l">
              <a:lnSpc>
                <a:spcPct val="100000"/>
              </a:lnSpc>
              <a:spcBef>
                <a:spcPts val="0"/>
              </a:spcBef>
              <a:spcAft>
                <a:spcPts val="0"/>
              </a:spcAft>
              <a:buClr>
                <a:srgbClr val="323232"/>
              </a:buClr>
              <a:buSzPts val="1400"/>
              <a:buNone/>
              <a:defRPr/>
            </a:lvl2pPr>
            <a:lvl3pPr lvl="2" rtl="0" algn="l">
              <a:lnSpc>
                <a:spcPct val="100000"/>
              </a:lnSpc>
              <a:spcBef>
                <a:spcPts val="0"/>
              </a:spcBef>
              <a:spcAft>
                <a:spcPts val="0"/>
              </a:spcAft>
              <a:buClr>
                <a:srgbClr val="323232"/>
              </a:buClr>
              <a:buSzPts val="1400"/>
              <a:buNone/>
              <a:defRPr/>
            </a:lvl3pPr>
            <a:lvl4pPr lvl="3" rtl="0" algn="l">
              <a:lnSpc>
                <a:spcPct val="100000"/>
              </a:lnSpc>
              <a:spcBef>
                <a:spcPts val="0"/>
              </a:spcBef>
              <a:spcAft>
                <a:spcPts val="0"/>
              </a:spcAft>
              <a:buClr>
                <a:srgbClr val="323232"/>
              </a:buClr>
              <a:buSzPts val="1400"/>
              <a:buNone/>
              <a:defRPr/>
            </a:lvl4pPr>
            <a:lvl5pPr lvl="4" rtl="0" algn="l">
              <a:lnSpc>
                <a:spcPct val="100000"/>
              </a:lnSpc>
              <a:spcBef>
                <a:spcPts val="0"/>
              </a:spcBef>
              <a:spcAft>
                <a:spcPts val="0"/>
              </a:spcAft>
              <a:buClr>
                <a:srgbClr val="323232"/>
              </a:buClr>
              <a:buSzPts val="1400"/>
              <a:buNone/>
              <a:defRPr/>
            </a:lvl5pPr>
            <a:lvl6pPr lvl="5" rtl="0" algn="l">
              <a:lnSpc>
                <a:spcPct val="100000"/>
              </a:lnSpc>
              <a:spcBef>
                <a:spcPts val="0"/>
              </a:spcBef>
              <a:spcAft>
                <a:spcPts val="0"/>
              </a:spcAft>
              <a:buClr>
                <a:srgbClr val="323232"/>
              </a:buClr>
              <a:buSzPts val="1400"/>
              <a:buNone/>
              <a:defRPr/>
            </a:lvl6pPr>
            <a:lvl7pPr lvl="6" rtl="0" algn="l">
              <a:lnSpc>
                <a:spcPct val="100000"/>
              </a:lnSpc>
              <a:spcBef>
                <a:spcPts val="0"/>
              </a:spcBef>
              <a:spcAft>
                <a:spcPts val="0"/>
              </a:spcAft>
              <a:buClr>
                <a:srgbClr val="323232"/>
              </a:buClr>
              <a:buSzPts val="1400"/>
              <a:buNone/>
              <a:defRPr/>
            </a:lvl7pPr>
            <a:lvl8pPr lvl="7" rtl="0" algn="l">
              <a:lnSpc>
                <a:spcPct val="100000"/>
              </a:lnSpc>
              <a:spcBef>
                <a:spcPts val="0"/>
              </a:spcBef>
              <a:spcAft>
                <a:spcPts val="0"/>
              </a:spcAft>
              <a:buClr>
                <a:srgbClr val="323232"/>
              </a:buClr>
              <a:buSzPts val="1400"/>
              <a:buNone/>
              <a:defRPr/>
            </a:lvl8pPr>
            <a:lvl9pPr lvl="8" rtl="0" algn="l">
              <a:lnSpc>
                <a:spcPct val="100000"/>
              </a:lnSpc>
              <a:spcBef>
                <a:spcPts val="0"/>
              </a:spcBef>
              <a:spcAft>
                <a:spcPts val="0"/>
              </a:spcAft>
              <a:buClr>
                <a:srgbClr val="323232"/>
              </a:buClr>
              <a:buSzPts val="1400"/>
              <a:buNone/>
              <a:defRPr/>
            </a:lvl9pPr>
          </a:lstStyle>
          <a:p/>
        </p:txBody>
      </p:sp>
      <p:sp>
        <p:nvSpPr>
          <p:cNvPr id="137" name="Google Shape;137;p28"/>
          <p:cNvSpPr/>
          <p:nvPr/>
        </p:nvSpPr>
        <p:spPr>
          <a:xfrm>
            <a:off x="471925" y="1166578"/>
            <a:ext cx="530700" cy="54900"/>
          </a:xfrm>
          <a:prstGeom prst="rect">
            <a:avLst/>
          </a:prstGeom>
          <a:solidFill>
            <a:srgbClr val="FF6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69055"/>
            <a:ext cx="8229600" cy="1131095"/>
          </a:xfrm>
          <a:prstGeom prst="rect">
            <a:avLst/>
          </a:prstGeom>
          <a:noFill/>
          <a:ln>
            <a:noFill/>
          </a:ln>
        </p:spPr>
        <p:txBody>
          <a:bodyPr anchorCtr="0" anchor="ctr" bIns="34275" lIns="34275" spcFirstLastPara="1" rIns="34275" wrap="square" tIns="34275">
            <a:noAutofit/>
          </a:bodyPr>
          <a:lstStyle>
            <a:lvl1pPr lvl="0" marR="0" rtl="0" algn="l">
              <a:lnSpc>
                <a:spcPct val="100000"/>
              </a:lnSpc>
              <a:spcBef>
                <a:spcPts val="0"/>
              </a:spcBef>
              <a:spcAft>
                <a:spcPts val="0"/>
              </a:spcAft>
              <a:buClr>
                <a:srgbClr val="323232"/>
              </a:buClr>
              <a:buSzPts val="2700"/>
              <a:buFont typeface="Oswald"/>
              <a:buNone/>
              <a:defRPr i="0" sz="2700" u="none" cap="none" strike="noStrike">
                <a:solidFill>
                  <a:srgbClr val="323232"/>
                </a:solidFill>
                <a:latin typeface="Oswald"/>
                <a:ea typeface="Oswald"/>
                <a:cs typeface="Oswald"/>
                <a:sym typeface="Oswald"/>
              </a:defRPr>
            </a:lvl1pPr>
            <a:lvl2pPr lvl="1"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2pPr>
            <a:lvl3pPr lvl="2"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3pPr>
            <a:lvl4pPr lvl="3"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4pPr>
            <a:lvl5pPr lvl="4"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5pPr>
            <a:lvl6pPr lvl="5"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6pPr>
            <a:lvl7pPr lvl="6"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7pPr>
            <a:lvl8pPr lvl="7"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8pPr>
            <a:lvl9pPr lvl="8" marR="0" rtl="0" algn="l">
              <a:lnSpc>
                <a:spcPct val="100000"/>
              </a:lnSpc>
              <a:spcBef>
                <a:spcPts val="0"/>
              </a:spcBef>
              <a:spcAft>
                <a:spcPts val="0"/>
              </a:spcAft>
              <a:buClr>
                <a:srgbClr val="323232"/>
              </a:buClr>
              <a:buSzPts val="2700"/>
              <a:buFont typeface="Arial"/>
              <a:buNone/>
              <a:defRPr b="0" i="0" sz="2700" u="none" cap="none" strike="noStrike">
                <a:solidFill>
                  <a:srgbClr val="323232"/>
                </a:solidFill>
                <a:latin typeface="Arial"/>
                <a:ea typeface="Arial"/>
                <a:cs typeface="Arial"/>
                <a:sym typeface="Arial"/>
              </a:defRPr>
            </a:lvl9pPr>
          </a:lstStyle>
          <a:p/>
        </p:txBody>
      </p:sp>
      <p:sp>
        <p:nvSpPr>
          <p:cNvPr id="52" name="Google Shape;52;p13"/>
          <p:cNvSpPr txBox="1"/>
          <p:nvPr>
            <p:ph idx="1" type="body"/>
          </p:nvPr>
        </p:nvSpPr>
        <p:spPr>
          <a:xfrm>
            <a:off x="457200" y="1200150"/>
            <a:ext cx="8229600" cy="3943350"/>
          </a:xfrm>
          <a:prstGeom prst="rect">
            <a:avLst/>
          </a:prstGeom>
          <a:noFill/>
          <a:ln>
            <a:noFill/>
          </a:ln>
        </p:spPr>
        <p:txBody>
          <a:bodyPr anchorCtr="0" anchor="t" bIns="34275" lIns="34275" spcFirstLastPara="1" rIns="34275" wrap="square" tIns="34275">
            <a:noAutofit/>
          </a:bodyPr>
          <a:lstStyle>
            <a:lvl1pPr indent="-317500" lvl="0" marL="457200" marR="0" rtl="0" algn="l">
              <a:lnSpc>
                <a:spcPct val="140000"/>
              </a:lnSpc>
              <a:spcBef>
                <a:spcPts val="0"/>
              </a:spcBef>
              <a:spcAft>
                <a:spcPts val="0"/>
              </a:spcAft>
              <a:buClr>
                <a:srgbClr val="323232"/>
              </a:buClr>
              <a:buSzPts val="1400"/>
              <a:buFont typeface="Arial"/>
              <a:buChar char="•"/>
              <a:defRPr b="1" i="0" sz="1400" u="none" cap="none" strike="noStrike">
                <a:solidFill>
                  <a:srgbClr val="323232"/>
                </a:solidFill>
                <a:latin typeface="Proxima Nova"/>
                <a:ea typeface="Proxima Nova"/>
                <a:cs typeface="Proxima Nova"/>
                <a:sym typeface="Proxima Nova"/>
              </a:defRPr>
            </a:lvl1pPr>
            <a:lvl2pPr indent="-304800" lvl="1" marL="9144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2pPr>
            <a:lvl3pPr indent="-304800" lvl="2" marL="13716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3pPr>
            <a:lvl4pPr indent="-304800" lvl="3" marL="18288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4pPr>
            <a:lvl5pPr indent="-304800" lvl="4" marL="22860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5pPr>
            <a:lvl6pPr indent="-304800" lvl="5" marL="27432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6pPr>
            <a:lvl7pPr indent="-304800" lvl="6" marL="32004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7pPr>
            <a:lvl8pPr indent="-304800" lvl="7" marL="36576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8pPr>
            <a:lvl9pPr indent="-304800" lvl="8" marL="4114800" marR="0" rtl="0" algn="l">
              <a:lnSpc>
                <a:spcPct val="140000"/>
              </a:lnSpc>
              <a:spcBef>
                <a:spcPts val="0"/>
              </a:spcBef>
              <a:spcAft>
                <a:spcPts val="0"/>
              </a:spcAft>
              <a:buClr>
                <a:srgbClr val="323232"/>
              </a:buClr>
              <a:buSzPts val="1200"/>
              <a:buChar char="●"/>
              <a:defRPr i="0" sz="1200" u="none" cap="none" strike="noStrike">
                <a:solidFill>
                  <a:srgbClr val="323232"/>
                </a:solidFill>
                <a:latin typeface="Proxima Nova"/>
                <a:ea typeface="Proxima Nova"/>
                <a:cs typeface="Proxima Nova"/>
                <a:sym typeface="Proxima Nova"/>
              </a:defRPr>
            </a:lvl9pPr>
          </a:lstStyle>
          <a:p/>
        </p:txBody>
      </p:sp>
      <p:sp>
        <p:nvSpPr>
          <p:cNvPr id="53" name="Google Shape;53;p13"/>
          <p:cNvSpPr txBox="1"/>
          <p:nvPr>
            <p:ph idx="12" type="sldNum"/>
          </p:nvPr>
        </p:nvSpPr>
        <p:spPr>
          <a:xfrm>
            <a:off x="6734175" y="4676775"/>
            <a:ext cx="2133600" cy="276226"/>
          </a:xfrm>
          <a:prstGeom prst="rect">
            <a:avLst/>
          </a:prstGeom>
          <a:noFill/>
          <a:ln>
            <a:noFill/>
          </a:ln>
        </p:spPr>
        <p:txBody>
          <a:bodyPr anchorCtr="0" anchor="ctr" bIns="34275" lIns="34275" spcFirstLastPara="1" rIns="34275" wrap="square" tIns="34275">
            <a:noAutofit/>
          </a:bodyPr>
          <a:lstStyle>
            <a:lvl1pPr indent="0" lvl="0"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1pPr>
            <a:lvl2pPr indent="0" lvl="1"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2pPr>
            <a:lvl3pPr indent="0" lvl="2"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3pPr>
            <a:lvl4pPr indent="0" lvl="3"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4pPr>
            <a:lvl5pPr indent="0" lvl="4"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5pPr>
            <a:lvl6pPr indent="0" lvl="5"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6pPr>
            <a:lvl7pPr indent="0" lvl="6"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7pPr>
            <a:lvl8pPr indent="0" lvl="7"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8pPr>
            <a:lvl9pPr indent="0" lvl="8" marL="0" marR="0" rtl="0" algn="r">
              <a:lnSpc>
                <a:spcPct val="130000"/>
              </a:lnSpc>
              <a:spcBef>
                <a:spcPts val="0"/>
              </a:spcBef>
              <a:spcAft>
                <a:spcPts val="0"/>
              </a:spcAft>
              <a:buClr>
                <a:srgbClr val="7F7F7F"/>
              </a:buClr>
              <a:buSzPts val="900"/>
              <a:buFont typeface="Proxima Nova"/>
              <a:buNone/>
              <a:defRPr b="0" i="0" sz="900" u="none" cap="none" strike="noStrike">
                <a:solidFill>
                  <a:srgbClr val="7F7F7F"/>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hyperlink" Target="mailto:support@carta.healthcare" TargetMode="External"/><Relationship Id="rId6" Type="http://schemas.openxmlformats.org/officeDocument/2006/relationships/hyperlink" Target="http://www.carta.healthcar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9"/>
          <p:cNvSpPr txBox="1"/>
          <p:nvPr>
            <p:ph type="title"/>
          </p:nvPr>
        </p:nvSpPr>
        <p:spPr>
          <a:xfrm>
            <a:off x="657225" y="878681"/>
            <a:ext cx="8229600" cy="1131094"/>
          </a:xfrm>
          <a:prstGeom prst="rect">
            <a:avLst/>
          </a:prstGeom>
          <a:noFill/>
          <a:ln>
            <a:noFill/>
          </a:ln>
        </p:spPr>
        <p:txBody>
          <a:bodyPr anchorCtr="0" anchor="b" bIns="34275" lIns="34275" spcFirstLastPara="1" rIns="34275" wrap="square" tIns="34275">
            <a:noAutofit/>
          </a:bodyPr>
          <a:lstStyle/>
          <a:p>
            <a:pPr indent="0" lvl="0" marL="0" rtl="0" algn="l">
              <a:lnSpc>
                <a:spcPct val="100000"/>
              </a:lnSpc>
              <a:spcBef>
                <a:spcPts val="0"/>
              </a:spcBef>
              <a:spcAft>
                <a:spcPts val="0"/>
              </a:spcAft>
              <a:buClr>
                <a:srgbClr val="FFFFFF"/>
              </a:buClr>
              <a:buSzPts val="5400"/>
              <a:buFont typeface="Arial"/>
              <a:buNone/>
            </a:pPr>
            <a:r>
              <a:t/>
            </a:r>
            <a:endParaRPr sz="5400">
              <a:solidFill>
                <a:srgbClr val="FFFFFF"/>
              </a:solidFill>
            </a:endParaRPr>
          </a:p>
        </p:txBody>
      </p:sp>
      <p:sp>
        <p:nvSpPr>
          <p:cNvPr id="143" name="Google Shape;143;p29"/>
          <p:cNvSpPr txBox="1"/>
          <p:nvPr>
            <p:ph idx="1" type="body"/>
          </p:nvPr>
        </p:nvSpPr>
        <p:spPr>
          <a:xfrm>
            <a:off x="657225" y="1895475"/>
            <a:ext cx="8229600" cy="2026593"/>
          </a:xfrm>
          <a:prstGeom prst="rect">
            <a:avLst/>
          </a:prstGeom>
          <a:noFill/>
          <a:ln>
            <a:noFill/>
          </a:ln>
        </p:spPr>
        <p:txBody>
          <a:bodyPr anchorCtr="0" anchor="t" bIns="34275" lIns="34275" spcFirstLastPara="1" rIns="34275" wrap="square" tIns="34275">
            <a:noAutofit/>
          </a:bodyPr>
          <a:lstStyle/>
          <a:p>
            <a:pPr indent="0" lvl="0" marL="0" rtl="0" algn="l">
              <a:lnSpc>
                <a:spcPct val="140000"/>
              </a:lnSpc>
              <a:spcBef>
                <a:spcPts val="0"/>
              </a:spcBef>
              <a:spcAft>
                <a:spcPts val="0"/>
              </a:spcAft>
              <a:buClr>
                <a:srgbClr val="FFFFFF"/>
              </a:buClr>
              <a:buSzPts val="1200"/>
              <a:buFont typeface="Proxima Nova"/>
              <a:buNone/>
            </a:pPr>
            <a:r>
              <a:t/>
            </a:r>
            <a:endParaRPr b="0" sz="1200">
              <a:solidFill>
                <a:srgbClr val="FFFFFF"/>
              </a:solidFill>
            </a:endParaRPr>
          </a:p>
        </p:txBody>
      </p:sp>
      <p:pic>
        <p:nvPicPr>
          <p:cNvPr descr="v03-lines-26.jpg" id="144" name="Google Shape;144;p29"/>
          <p:cNvPicPr preferRelativeResize="0"/>
          <p:nvPr/>
        </p:nvPicPr>
        <p:blipFill rotWithShape="1">
          <a:blip r:embed="rId3">
            <a:alphaModFix/>
          </a:blip>
          <a:srcRect b="1998" l="0" r="1392" t="14977"/>
          <a:stretch/>
        </p:blipFill>
        <p:spPr>
          <a:xfrm>
            <a:off x="-2345" y="0"/>
            <a:ext cx="9163395" cy="5143500"/>
          </a:xfrm>
          <a:prstGeom prst="rect">
            <a:avLst/>
          </a:prstGeom>
          <a:noFill/>
          <a:ln>
            <a:noFill/>
          </a:ln>
        </p:spPr>
      </p:pic>
      <p:sp>
        <p:nvSpPr>
          <p:cNvPr id="145" name="Google Shape;145;p29"/>
          <p:cNvSpPr txBox="1"/>
          <p:nvPr/>
        </p:nvSpPr>
        <p:spPr>
          <a:xfrm>
            <a:off x="644128" y="1191184"/>
            <a:ext cx="7970045" cy="885828"/>
          </a:xfrm>
          <a:prstGeom prst="rect">
            <a:avLst/>
          </a:prstGeom>
          <a:noFill/>
          <a:ln>
            <a:noFill/>
          </a:ln>
        </p:spPr>
        <p:txBody>
          <a:bodyPr anchorCtr="0" anchor="b" bIns="34275" lIns="34275" spcFirstLastPara="1" rIns="34275" wrap="square" tIns="34275">
            <a:noAutofit/>
          </a:bodyPr>
          <a:lstStyle/>
          <a:p>
            <a:pPr indent="0" lvl="0" marL="0" marR="0" rtl="0" algn="l">
              <a:lnSpc>
                <a:spcPct val="100000"/>
              </a:lnSpc>
              <a:spcBef>
                <a:spcPts val="0"/>
              </a:spcBef>
              <a:spcAft>
                <a:spcPts val="0"/>
              </a:spcAft>
              <a:buClr>
                <a:srgbClr val="FFFFFF"/>
              </a:buClr>
              <a:buSzPts val="6500"/>
              <a:buFont typeface="Arial"/>
              <a:buNone/>
            </a:pPr>
            <a:r>
              <a:rPr lang="en" sz="6500">
                <a:solidFill>
                  <a:srgbClr val="FFFFFF"/>
                </a:solidFill>
                <a:latin typeface="Oswald"/>
                <a:ea typeface="Oswald"/>
                <a:cs typeface="Oswald"/>
                <a:sym typeface="Oswald"/>
              </a:rPr>
              <a:t>Carta and CommonSpirit</a:t>
            </a:r>
            <a:endParaRPr sz="1100">
              <a:latin typeface="Oswald"/>
              <a:ea typeface="Oswald"/>
              <a:cs typeface="Oswald"/>
              <a:sym typeface="Oswald"/>
            </a:endParaRPr>
          </a:p>
        </p:txBody>
      </p:sp>
      <p:sp>
        <p:nvSpPr>
          <p:cNvPr id="146" name="Google Shape;146;p29"/>
          <p:cNvSpPr txBox="1"/>
          <p:nvPr/>
        </p:nvSpPr>
        <p:spPr>
          <a:xfrm>
            <a:off x="635171" y="1921675"/>
            <a:ext cx="3477600" cy="2592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rgbClr val="6897B2"/>
              </a:buClr>
              <a:buSzPts val="1500"/>
              <a:buFont typeface="Arial"/>
              <a:buNone/>
            </a:pPr>
            <a:r>
              <a:rPr lang="en" sz="1500">
                <a:solidFill>
                  <a:srgbClr val="6897B2"/>
                </a:solidFill>
                <a:latin typeface="Proxima Nova Semibold"/>
                <a:ea typeface="Proxima Nova Semibold"/>
                <a:cs typeface="Proxima Nova Semibold"/>
                <a:sym typeface="Proxima Nova Semibold"/>
              </a:rPr>
              <a:t>SAPS-II and Covid-19 Automation</a:t>
            </a:r>
            <a:endParaRPr sz="1500">
              <a:solidFill>
                <a:srgbClr val="6897B2"/>
              </a:solidFill>
              <a:latin typeface="Proxima Nova Semibold"/>
              <a:ea typeface="Proxima Nova Semibold"/>
              <a:cs typeface="Proxima Nova Semibold"/>
              <a:sym typeface="Proxima Nova Semibold"/>
            </a:endParaRPr>
          </a:p>
          <a:p>
            <a:pPr indent="0" lvl="0" marL="0" marR="0" rtl="0" algn="l">
              <a:lnSpc>
                <a:spcPct val="100000"/>
              </a:lnSpc>
              <a:spcBef>
                <a:spcPts val="0"/>
              </a:spcBef>
              <a:spcAft>
                <a:spcPts val="0"/>
              </a:spcAft>
              <a:buClr>
                <a:srgbClr val="6897B2"/>
              </a:buClr>
              <a:buSzPts val="1500"/>
              <a:buFont typeface="Arial"/>
              <a:buNone/>
            </a:pPr>
            <a:r>
              <a:t/>
            </a:r>
            <a:endParaRPr sz="1500">
              <a:solidFill>
                <a:srgbClr val="6897B2"/>
              </a:solidFill>
              <a:latin typeface="Proxima Nova Semibold"/>
              <a:ea typeface="Proxima Nova Semibold"/>
              <a:cs typeface="Proxima Nova Semibold"/>
              <a:sym typeface="Proxima Nova Semibold"/>
            </a:endParaRPr>
          </a:p>
        </p:txBody>
      </p:sp>
      <p:pic>
        <p:nvPicPr>
          <p:cNvPr descr="Carta_Logo_White.png" id="147" name="Google Shape;147;p29"/>
          <p:cNvPicPr preferRelativeResize="0"/>
          <p:nvPr/>
        </p:nvPicPr>
        <p:blipFill rotWithShape="1">
          <a:blip r:embed="rId4">
            <a:alphaModFix/>
          </a:blip>
          <a:srcRect b="0" l="0" r="0" t="0"/>
          <a:stretch/>
        </p:blipFill>
        <p:spPr>
          <a:xfrm>
            <a:off x="6907354" y="4123567"/>
            <a:ext cx="1532781" cy="5020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descr="Data Abstract Background Blue and Orange.png" id="152" name="Google Shape;152;p30"/>
          <p:cNvPicPr preferRelativeResize="0"/>
          <p:nvPr/>
        </p:nvPicPr>
        <p:blipFill rotWithShape="1">
          <a:blip r:embed="rId3">
            <a:alphaModFix/>
          </a:blip>
          <a:srcRect b="279" l="74030" r="0" t="0"/>
          <a:stretch/>
        </p:blipFill>
        <p:spPr>
          <a:xfrm>
            <a:off x="7129519" y="-1591"/>
            <a:ext cx="2014471" cy="5146682"/>
          </a:xfrm>
          <a:prstGeom prst="rect">
            <a:avLst/>
          </a:prstGeom>
          <a:noFill/>
          <a:ln>
            <a:noFill/>
          </a:ln>
        </p:spPr>
      </p:pic>
      <p:sp>
        <p:nvSpPr>
          <p:cNvPr id="153" name="Google Shape;153;p30"/>
          <p:cNvSpPr txBox="1"/>
          <p:nvPr>
            <p:ph idx="4294967295" type="title"/>
          </p:nvPr>
        </p:nvSpPr>
        <p:spPr>
          <a:xfrm>
            <a:off x="602050" y="606416"/>
            <a:ext cx="8229600" cy="373200"/>
          </a:xfrm>
          <a:prstGeom prst="rect">
            <a:avLst/>
          </a:prstGeom>
        </p:spPr>
        <p:txBody>
          <a:bodyPr anchorCtr="0" anchor="ctr" bIns="34275" lIns="34275" spcFirstLastPara="1" rIns="34275" wrap="square" tIns="34275">
            <a:noAutofit/>
          </a:bodyPr>
          <a:lstStyle/>
          <a:p>
            <a:pPr indent="0" lvl="0" marL="0" rtl="0" algn="l">
              <a:spcBef>
                <a:spcPts val="0"/>
              </a:spcBef>
              <a:spcAft>
                <a:spcPts val="0"/>
              </a:spcAft>
              <a:buNone/>
            </a:pPr>
            <a:r>
              <a:rPr lang="en"/>
              <a:t>SAPS-II Registry -- What We’ve Done</a:t>
            </a:r>
            <a:endParaRPr/>
          </a:p>
        </p:txBody>
      </p:sp>
      <p:sp>
        <p:nvSpPr>
          <p:cNvPr id="154" name="Google Shape;154;p30"/>
          <p:cNvSpPr txBox="1"/>
          <p:nvPr>
            <p:ph idx="4294967295" type="body"/>
          </p:nvPr>
        </p:nvSpPr>
        <p:spPr>
          <a:xfrm>
            <a:off x="609725" y="1390400"/>
            <a:ext cx="6064200" cy="33498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b="0" lang="en"/>
              <a:t>Defined a registry schema and form that can generate a SAPS-II score for ICU mortality</a:t>
            </a:r>
            <a:endParaRPr b="0"/>
          </a:p>
          <a:p>
            <a:pPr indent="0" lvl="0" marL="0" rtl="0" algn="l">
              <a:spcBef>
                <a:spcPts val="0"/>
              </a:spcBef>
              <a:spcAft>
                <a:spcPts val="0"/>
              </a:spcAft>
              <a:buNone/>
            </a:pPr>
            <a:r>
              <a:t/>
            </a:r>
            <a:endParaRPr b="0"/>
          </a:p>
          <a:p>
            <a:pPr indent="0" lvl="0" marL="0" rtl="0" algn="l">
              <a:spcBef>
                <a:spcPts val="0"/>
              </a:spcBef>
              <a:spcAft>
                <a:spcPts val="0"/>
              </a:spcAft>
              <a:buNone/>
            </a:pPr>
            <a:r>
              <a:rPr b="0" lang="en"/>
              <a:t>Connected the FHIR endpoint data into our registry to automatically populate the SAPS-II fields (resulting in live scores on demand)</a:t>
            </a:r>
            <a:endParaRPr b="0"/>
          </a:p>
          <a:p>
            <a:pPr indent="0" lvl="0" marL="0" rtl="0" algn="l">
              <a:spcBef>
                <a:spcPts val="0"/>
              </a:spcBef>
              <a:spcAft>
                <a:spcPts val="0"/>
              </a:spcAft>
              <a:buNone/>
            </a:pPr>
            <a:r>
              <a:t/>
            </a:r>
            <a:endParaRPr b="0"/>
          </a:p>
          <a:p>
            <a:pPr indent="0" lvl="0" marL="0" rtl="0" algn="l">
              <a:spcBef>
                <a:spcPts val="0"/>
              </a:spcBef>
              <a:spcAft>
                <a:spcPts val="0"/>
              </a:spcAft>
              <a:buNone/>
            </a:pPr>
            <a:r>
              <a:rPr b="0" lang="en"/>
              <a:t>Data access at sites by setting up FHIR integration with the EMR--meaning this work can scale across CommonSpirit</a:t>
            </a:r>
            <a:endParaRPr b="0"/>
          </a:p>
          <a:p>
            <a:pPr indent="0" lvl="0" marL="0" rtl="0" algn="l">
              <a:spcBef>
                <a:spcPts val="0"/>
              </a:spcBef>
              <a:spcAft>
                <a:spcPts val="0"/>
              </a:spcAft>
              <a:buNone/>
            </a:pPr>
            <a:r>
              <a:t/>
            </a:r>
            <a:endParaRPr b="0"/>
          </a:p>
          <a:p>
            <a:pPr indent="0" lvl="0" marL="0" rtl="0" algn="l">
              <a:spcBef>
                <a:spcPts val="0"/>
              </a:spcBef>
              <a:spcAft>
                <a:spcPts val="0"/>
              </a:spcAft>
              <a:buNone/>
            </a:pPr>
            <a:r>
              <a:rPr b="0" lang="en"/>
              <a:t>Set up analytics for the completed data to show SAPS-II scores over time, average scores for a ward, and potential trigger points for alerts</a:t>
            </a:r>
            <a:endParaRPr b="0"/>
          </a:p>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1"/>
          <p:cNvSpPr txBox="1"/>
          <p:nvPr>
            <p:ph idx="4294967295" type="title"/>
          </p:nvPr>
        </p:nvSpPr>
        <p:spPr>
          <a:xfrm>
            <a:off x="602050" y="606425"/>
            <a:ext cx="3279600" cy="373200"/>
          </a:xfrm>
          <a:prstGeom prst="rect">
            <a:avLst/>
          </a:prstGeom>
        </p:spPr>
        <p:txBody>
          <a:bodyPr anchorCtr="0" anchor="ctr" bIns="34275" lIns="34275" spcFirstLastPara="1" rIns="34275" wrap="square" tIns="34275">
            <a:noAutofit/>
          </a:bodyPr>
          <a:lstStyle/>
          <a:p>
            <a:pPr indent="0" lvl="0" marL="0" rtl="0" algn="l">
              <a:spcBef>
                <a:spcPts val="0"/>
              </a:spcBef>
              <a:spcAft>
                <a:spcPts val="0"/>
              </a:spcAft>
              <a:buNone/>
            </a:pPr>
            <a:r>
              <a:rPr lang="en"/>
              <a:t>SAPS-II Registry -- Demo</a:t>
            </a:r>
            <a:endParaRPr/>
          </a:p>
        </p:txBody>
      </p:sp>
      <p:sp>
        <p:nvSpPr>
          <p:cNvPr id="160" name="Google Shape;160;p31"/>
          <p:cNvSpPr txBox="1"/>
          <p:nvPr>
            <p:ph idx="4294967295" type="body"/>
          </p:nvPr>
        </p:nvSpPr>
        <p:spPr>
          <a:xfrm>
            <a:off x="605109" y="1390398"/>
            <a:ext cx="3279600" cy="31467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t/>
            </a:r>
            <a:endParaRPr b="0" sz="1700"/>
          </a:p>
          <a:p>
            <a:pPr indent="0" lvl="0" marL="0" rtl="0" algn="l">
              <a:spcBef>
                <a:spcPts val="0"/>
              </a:spcBef>
              <a:spcAft>
                <a:spcPts val="0"/>
              </a:spcAft>
              <a:buNone/>
            </a:pPr>
            <a:r>
              <a:rPr b="0" lang="en" sz="1700"/>
              <a:t>Form schema</a:t>
            </a:r>
            <a:endParaRPr b="0" sz="1700"/>
          </a:p>
          <a:p>
            <a:pPr indent="0" lvl="0" marL="457200" rtl="0" algn="l">
              <a:spcBef>
                <a:spcPts val="0"/>
              </a:spcBef>
              <a:spcAft>
                <a:spcPts val="0"/>
              </a:spcAft>
              <a:buNone/>
            </a:pPr>
            <a:r>
              <a:t/>
            </a:r>
            <a:endParaRPr b="0" sz="1700"/>
          </a:p>
          <a:p>
            <a:pPr indent="0" lvl="0" marL="0" rtl="0" algn="l">
              <a:spcBef>
                <a:spcPts val="0"/>
              </a:spcBef>
              <a:spcAft>
                <a:spcPts val="0"/>
              </a:spcAft>
              <a:buNone/>
            </a:pPr>
            <a:r>
              <a:rPr b="0" lang="en" sz="1700"/>
              <a:t>Data autofill</a:t>
            </a:r>
            <a:endParaRPr b="0" sz="1700"/>
          </a:p>
          <a:p>
            <a:pPr indent="0" lvl="0" marL="457200" rtl="0" algn="l">
              <a:spcBef>
                <a:spcPts val="0"/>
              </a:spcBef>
              <a:spcAft>
                <a:spcPts val="0"/>
              </a:spcAft>
              <a:buNone/>
            </a:pPr>
            <a:r>
              <a:t/>
            </a:r>
            <a:endParaRPr b="0" sz="1700"/>
          </a:p>
          <a:p>
            <a:pPr indent="0" lvl="0" marL="0" rtl="0" algn="l">
              <a:spcBef>
                <a:spcPts val="0"/>
              </a:spcBef>
              <a:spcAft>
                <a:spcPts val="0"/>
              </a:spcAft>
              <a:buNone/>
            </a:pPr>
            <a:r>
              <a:rPr b="0" lang="en" sz="1700"/>
              <a:t>Analytics UI</a:t>
            </a:r>
            <a:endParaRPr sz="1700"/>
          </a:p>
        </p:txBody>
      </p:sp>
      <p:pic>
        <p:nvPicPr>
          <p:cNvPr id="161" name="Google Shape;161;p31"/>
          <p:cNvPicPr preferRelativeResize="0"/>
          <p:nvPr/>
        </p:nvPicPr>
        <p:blipFill>
          <a:blip r:embed="rId3">
            <a:alphaModFix/>
          </a:blip>
          <a:stretch>
            <a:fillRect/>
          </a:stretch>
        </p:blipFill>
        <p:spPr>
          <a:xfrm>
            <a:off x="4572009" y="152400"/>
            <a:ext cx="4338379" cy="48386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descr="Data Abstract Background Blue and Orange.png" id="166" name="Google Shape;166;p32"/>
          <p:cNvPicPr preferRelativeResize="0"/>
          <p:nvPr/>
        </p:nvPicPr>
        <p:blipFill rotWithShape="1">
          <a:blip r:embed="rId3">
            <a:alphaModFix/>
          </a:blip>
          <a:srcRect b="279" l="74030" r="0" t="0"/>
          <a:stretch/>
        </p:blipFill>
        <p:spPr>
          <a:xfrm>
            <a:off x="7129519" y="-1591"/>
            <a:ext cx="2014471" cy="5146682"/>
          </a:xfrm>
          <a:prstGeom prst="rect">
            <a:avLst/>
          </a:prstGeom>
          <a:noFill/>
          <a:ln>
            <a:noFill/>
          </a:ln>
        </p:spPr>
      </p:pic>
      <p:sp>
        <p:nvSpPr>
          <p:cNvPr id="167" name="Google Shape;167;p32"/>
          <p:cNvSpPr txBox="1"/>
          <p:nvPr>
            <p:ph idx="4294967295" type="title"/>
          </p:nvPr>
        </p:nvSpPr>
        <p:spPr>
          <a:xfrm>
            <a:off x="602050" y="606416"/>
            <a:ext cx="8229600" cy="373200"/>
          </a:xfrm>
          <a:prstGeom prst="rect">
            <a:avLst/>
          </a:prstGeom>
        </p:spPr>
        <p:txBody>
          <a:bodyPr anchorCtr="0" anchor="ctr" bIns="34275" lIns="34275" spcFirstLastPara="1" rIns="34275" wrap="square" tIns="34275">
            <a:noAutofit/>
          </a:bodyPr>
          <a:lstStyle/>
          <a:p>
            <a:pPr indent="0" lvl="0" marL="0" rtl="0" algn="l">
              <a:spcBef>
                <a:spcPts val="0"/>
              </a:spcBef>
              <a:spcAft>
                <a:spcPts val="0"/>
              </a:spcAft>
              <a:buNone/>
            </a:pPr>
            <a:r>
              <a:rPr lang="en"/>
              <a:t>SAPS-II Registry -- Where to go next?</a:t>
            </a:r>
            <a:endParaRPr/>
          </a:p>
        </p:txBody>
      </p:sp>
      <p:sp>
        <p:nvSpPr>
          <p:cNvPr id="168" name="Google Shape;168;p32"/>
          <p:cNvSpPr txBox="1"/>
          <p:nvPr>
            <p:ph idx="4294967295" type="body"/>
          </p:nvPr>
        </p:nvSpPr>
        <p:spPr>
          <a:xfrm>
            <a:off x="609725" y="1390400"/>
            <a:ext cx="6082200" cy="3454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b="0" lang="en"/>
              <a:t>Building a better SAPS-II score</a:t>
            </a:r>
            <a:endParaRPr b="0"/>
          </a:p>
          <a:p>
            <a:pPr indent="-317500" lvl="0" marL="457200" rtl="0" algn="l">
              <a:spcBef>
                <a:spcPts val="0"/>
              </a:spcBef>
              <a:spcAft>
                <a:spcPts val="0"/>
              </a:spcAft>
              <a:buSzPts val="1400"/>
              <a:buChar char="•"/>
            </a:pPr>
            <a:r>
              <a:rPr b="0" lang="en"/>
              <a:t>Pull in more data </a:t>
            </a:r>
            <a:endParaRPr b="0"/>
          </a:p>
          <a:p>
            <a:pPr indent="-304800" lvl="1" marL="914400" rtl="0" algn="l">
              <a:spcBef>
                <a:spcPts val="0"/>
              </a:spcBef>
              <a:spcAft>
                <a:spcPts val="0"/>
              </a:spcAft>
              <a:buSzPts val="1200"/>
              <a:buChar char="•"/>
            </a:pPr>
            <a:r>
              <a:rPr lang="en"/>
              <a:t>W</a:t>
            </a:r>
            <a:r>
              <a:rPr b="0" lang="en"/>
              <a:t>hat da</a:t>
            </a:r>
            <a:r>
              <a:rPr lang="en"/>
              <a:t>ta</a:t>
            </a:r>
            <a:r>
              <a:rPr b="0" lang="en"/>
              <a:t> would be most interesting?</a:t>
            </a:r>
            <a:endParaRPr/>
          </a:p>
          <a:p>
            <a:pPr indent="-304800" lvl="1" marL="914400" rtl="0" algn="l">
              <a:spcBef>
                <a:spcPts val="0"/>
              </a:spcBef>
              <a:spcAft>
                <a:spcPts val="0"/>
              </a:spcAft>
              <a:buSzPts val="1200"/>
              <a:buChar char="•"/>
            </a:pPr>
            <a:r>
              <a:rPr lang="en"/>
              <a:t>Easily</a:t>
            </a:r>
            <a:r>
              <a:rPr b="0" lang="en"/>
              <a:t> accessible?</a:t>
            </a:r>
            <a:endParaRPr b="0"/>
          </a:p>
          <a:p>
            <a:pPr indent="-304800" lvl="1" marL="914400" rtl="0" algn="l">
              <a:spcBef>
                <a:spcPts val="0"/>
              </a:spcBef>
              <a:spcAft>
                <a:spcPts val="0"/>
              </a:spcAft>
              <a:buSzPts val="1200"/>
              <a:buChar char="•"/>
            </a:pPr>
            <a:r>
              <a:rPr lang="en"/>
              <a:t>Clinical notes processed with NLP</a:t>
            </a:r>
            <a:endParaRPr/>
          </a:p>
          <a:p>
            <a:pPr indent="-317500" lvl="0" marL="457200" rtl="0" algn="l">
              <a:spcBef>
                <a:spcPts val="0"/>
              </a:spcBef>
              <a:spcAft>
                <a:spcPts val="0"/>
              </a:spcAft>
              <a:buSzPts val="1400"/>
              <a:buChar char="•"/>
            </a:pPr>
            <a:r>
              <a:rPr b="0" lang="en"/>
              <a:t>AI modeling</a:t>
            </a:r>
            <a:endParaRPr b="0"/>
          </a:p>
          <a:p>
            <a:pPr indent="-304800" lvl="1" marL="914400" rtl="0" algn="l">
              <a:spcBef>
                <a:spcPts val="0"/>
              </a:spcBef>
              <a:spcAft>
                <a:spcPts val="0"/>
              </a:spcAft>
              <a:buSzPts val="1200"/>
              <a:buChar char="•"/>
            </a:pPr>
            <a:r>
              <a:rPr lang="en"/>
              <a:t>Determine most important variables</a:t>
            </a:r>
            <a:endParaRPr/>
          </a:p>
          <a:p>
            <a:pPr indent="-304800" lvl="1" marL="914400" rtl="0" algn="l">
              <a:spcBef>
                <a:spcPts val="0"/>
              </a:spcBef>
              <a:spcAft>
                <a:spcPts val="0"/>
              </a:spcAft>
              <a:buSzPts val="1200"/>
              <a:buChar char="•"/>
            </a:pPr>
            <a:r>
              <a:rPr lang="en"/>
              <a:t>Improve mortality prediction (a</a:t>
            </a:r>
            <a:r>
              <a:rPr b="0" lang="en"/>
              <a:t> SAPS-III score?)</a:t>
            </a:r>
            <a:endParaRPr b="0"/>
          </a:p>
          <a:p>
            <a:pPr indent="-304800" lvl="1" marL="914400" rtl="0" algn="l">
              <a:spcBef>
                <a:spcPts val="0"/>
              </a:spcBef>
              <a:spcAft>
                <a:spcPts val="0"/>
              </a:spcAft>
              <a:buSzPts val="1200"/>
              <a:buChar char="•"/>
            </a:pPr>
            <a:r>
              <a:rPr lang="en"/>
              <a:t>Academic or white paper?</a:t>
            </a:r>
            <a:endParaRPr/>
          </a:p>
          <a:p>
            <a:pPr indent="-317500" lvl="0" marL="457200" rtl="0" algn="l">
              <a:spcBef>
                <a:spcPts val="0"/>
              </a:spcBef>
              <a:spcAft>
                <a:spcPts val="0"/>
              </a:spcAft>
              <a:buSzPts val="1400"/>
              <a:buChar char="•"/>
            </a:pPr>
            <a:r>
              <a:rPr b="0" lang="en"/>
              <a:t>Deploying to a clinical or operative setting</a:t>
            </a:r>
            <a:endParaRPr b="0"/>
          </a:p>
          <a:p>
            <a:pPr indent="-304800" lvl="1" marL="914400" rtl="0" algn="l">
              <a:spcBef>
                <a:spcPts val="0"/>
              </a:spcBef>
              <a:spcAft>
                <a:spcPts val="0"/>
              </a:spcAft>
              <a:buSzPts val="1200"/>
              <a:buChar char="•"/>
            </a:pPr>
            <a:r>
              <a:rPr lang="en"/>
              <a:t>On-demand scores -- perhaps for ICU discharge prioritization?</a:t>
            </a:r>
            <a:endParaRPr/>
          </a:p>
          <a:p>
            <a:pPr indent="-304800" lvl="1" marL="914400" rtl="0" algn="l">
              <a:spcBef>
                <a:spcPts val="0"/>
              </a:spcBef>
              <a:spcAft>
                <a:spcPts val="0"/>
              </a:spcAft>
              <a:buSzPts val="1200"/>
              <a:buChar char="•"/>
            </a:pPr>
            <a:r>
              <a:rPr lang="en"/>
              <a:t>Daily report or alerts?</a:t>
            </a:r>
            <a:endParaRPr/>
          </a:p>
          <a:p>
            <a:pPr indent="-304800" lvl="1" marL="914400" rtl="0" algn="l">
              <a:spcBef>
                <a:spcPts val="0"/>
              </a:spcBef>
              <a:spcAft>
                <a:spcPts val="0"/>
              </a:spcAft>
              <a:buSzPts val="1200"/>
              <a:buChar char="•"/>
            </a:pPr>
            <a:r>
              <a:rPr lang="en"/>
              <a:t>Recommendation for hospice consult?</a:t>
            </a:r>
            <a:endParaRPr/>
          </a:p>
          <a:p>
            <a:pPr indent="0" lvl="0" marL="0" rtl="0" algn="l">
              <a:spcBef>
                <a:spcPts val="0"/>
              </a:spcBef>
              <a:spcAft>
                <a:spcPts val="0"/>
              </a:spcAft>
              <a:buNone/>
            </a:pPr>
            <a:r>
              <a:t/>
            </a:r>
            <a:endParaRPr b="0"/>
          </a:p>
          <a:p>
            <a:pPr indent="0" lvl="0" marL="0" rtl="0" algn="l">
              <a:spcBef>
                <a:spcPts val="0"/>
              </a:spcBef>
              <a:spcAft>
                <a:spcPts val="0"/>
              </a:spcAft>
              <a:buNone/>
            </a:pPr>
            <a:r>
              <a:t/>
            </a:r>
            <a:endParaRPr b="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3"/>
          <p:cNvSpPr/>
          <p:nvPr/>
        </p:nvSpPr>
        <p:spPr>
          <a:xfrm>
            <a:off x="0" y="0"/>
            <a:ext cx="2015728" cy="5143500"/>
          </a:xfrm>
          <a:prstGeom prst="rect">
            <a:avLst/>
          </a:prstGeom>
          <a:solidFill>
            <a:srgbClr val="EFEFEF"/>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pic>
        <p:nvPicPr>
          <p:cNvPr descr="Data Abstract Background Blue and Orange.png" id="174" name="Google Shape;174;p33"/>
          <p:cNvPicPr preferRelativeResize="0"/>
          <p:nvPr/>
        </p:nvPicPr>
        <p:blipFill rotWithShape="1">
          <a:blip r:embed="rId3">
            <a:alphaModFix/>
          </a:blip>
          <a:srcRect b="283" l="74030" r="0" t="0"/>
          <a:stretch/>
        </p:blipFill>
        <p:spPr>
          <a:xfrm>
            <a:off x="-8856" y="-316"/>
            <a:ext cx="2014471" cy="5146681"/>
          </a:xfrm>
          <a:prstGeom prst="rect">
            <a:avLst/>
          </a:prstGeom>
          <a:noFill/>
          <a:ln>
            <a:noFill/>
          </a:ln>
        </p:spPr>
      </p:pic>
      <p:sp>
        <p:nvSpPr>
          <p:cNvPr id="175" name="Google Shape;175;p33"/>
          <p:cNvSpPr txBox="1"/>
          <p:nvPr/>
        </p:nvSpPr>
        <p:spPr>
          <a:xfrm>
            <a:off x="2561034" y="410538"/>
            <a:ext cx="3626700" cy="750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23232"/>
              </a:buClr>
              <a:buSzPts val="2700"/>
              <a:buFont typeface="Arial"/>
              <a:buNone/>
            </a:pPr>
            <a:r>
              <a:rPr lang="en" sz="2700">
                <a:solidFill>
                  <a:srgbClr val="323232"/>
                </a:solidFill>
                <a:latin typeface="Oswald"/>
                <a:ea typeface="Oswald"/>
                <a:cs typeface="Oswald"/>
                <a:sym typeface="Oswald"/>
              </a:rPr>
              <a:t>Covid-19 Registry</a:t>
            </a:r>
            <a:endParaRPr sz="2700">
              <a:latin typeface="Oswald"/>
              <a:ea typeface="Oswald"/>
              <a:cs typeface="Oswald"/>
              <a:sym typeface="Oswald"/>
            </a:endParaRPr>
          </a:p>
        </p:txBody>
      </p:sp>
      <p:sp>
        <p:nvSpPr>
          <p:cNvPr id="176" name="Google Shape;176;p33"/>
          <p:cNvSpPr txBox="1"/>
          <p:nvPr/>
        </p:nvSpPr>
        <p:spPr>
          <a:xfrm>
            <a:off x="2561025" y="1161150"/>
            <a:ext cx="6078000" cy="3864600"/>
          </a:xfrm>
          <a:prstGeom prst="rect">
            <a:avLst/>
          </a:prstGeom>
          <a:noFill/>
          <a:ln>
            <a:noFill/>
          </a:ln>
        </p:spPr>
        <p:txBody>
          <a:bodyPr anchorCtr="0" anchor="t" bIns="0" lIns="0" spcFirstLastPara="1" rIns="0" wrap="square" tIns="0">
            <a:noAutofit/>
          </a:bodyPr>
          <a:lstStyle/>
          <a:p>
            <a:pPr indent="0" lvl="0" marL="0" rtl="0" algn="l">
              <a:lnSpc>
                <a:spcPct val="140000"/>
              </a:lnSpc>
              <a:spcBef>
                <a:spcPts val="0"/>
              </a:spcBef>
              <a:spcAft>
                <a:spcPts val="0"/>
              </a:spcAft>
              <a:buClr>
                <a:schemeClr val="dk1"/>
              </a:buClr>
              <a:buSzPts val="1100"/>
              <a:buFont typeface="Arial"/>
              <a:buNone/>
            </a:pPr>
            <a:r>
              <a:rPr lang="en">
                <a:solidFill>
                  <a:srgbClr val="323232"/>
                </a:solidFill>
                <a:latin typeface="Proxima Nova Semibold"/>
                <a:ea typeface="Proxima Nova Semibold"/>
                <a:cs typeface="Proxima Nova Semibold"/>
                <a:sym typeface="Proxima Nova Semibold"/>
              </a:rPr>
              <a:t>What we’ve done</a:t>
            </a:r>
            <a:endParaRPr>
              <a:solidFill>
                <a:srgbClr val="323232"/>
              </a:solidFill>
              <a:latin typeface="Proxima Nova Semibold"/>
              <a:ea typeface="Proxima Nova Semibold"/>
              <a:cs typeface="Proxima Nova Semibold"/>
              <a:sym typeface="Proxima Nova Semibold"/>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Defined a schema for data collection with relevant covid-19 fields</a:t>
            </a:r>
            <a:endParaRPr>
              <a:solidFill>
                <a:srgbClr val="323232"/>
              </a:solidFill>
              <a:latin typeface="Proxima Nova"/>
              <a:ea typeface="Proxima Nova"/>
              <a:cs typeface="Proxima Nova"/>
              <a:sym typeface="Proxima Nova"/>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Set up NLP recommendations to identify proning for patient from the clinical notes</a:t>
            </a:r>
            <a:endParaRPr>
              <a:solidFill>
                <a:srgbClr val="323232"/>
              </a:solidFill>
              <a:latin typeface="Proxima Nova"/>
              <a:ea typeface="Proxima Nova"/>
              <a:cs typeface="Proxima Nova"/>
              <a:sym typeface="Proxima Nova"/>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Established ‘cross-pollination’ between the SAPS-II registry and this one, where answers in one registry autofill to the next</a:t>
            </a:r>
            <a:endParaRPr>
              <a:solidFill>
                <a:srgbClr val="323232"/>
              </a:solidFill>
              <a:latin typeface="Proxima Nova"/>
              <a:ea typeface="Proxima Nova"/>
              <a:cs typeface="Proxima Nova"/>
              <a:sym typeface="Proxima Nova"/>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Enabled a ‘google search’ of the patient’s notes </a:t>
            </a:r>
            <a:endParaRPr>
              <a:solidFill>
                <a:srgbClr val="323232"/>
              </a:solidFill>
              <a:latin typeface="Proxima Nova"/>
              <a:ea typeface="Proxima Nova"/>
              <a:cs typeface="Proxima Nova"/>
              <a:sym typeface="Proxima Nova"/>
            </a:endParaRPr>
          </a:p>
          <a:p>
            <a:pPr indent="0" lvl="0" marL="0" rtl="0" algn="l">
              <a:lnSpc>
                <a:spcPct val="140000"/>
              </a:lnSpc>
              <a:spcBef>
                <a:spcPts val="0"/>
              </a:spcBef>
              <a:spcAft>
                <a:spcPts val="0"/>
              </a:spcAft>
              <a:buClr>
                <a:schemeClr val="dk1"/>
              </a:buClr>
              <a:buSzPts val="1100"/>
              <a:buFont typeface="Arial"/>
              <a:buNone/>
            </a:pPr>
            <a:r>
              <a:t/>
            </a:r>
            <a:endParaRPr>
              <a:solidFill>
                <a:srgbClr val="323232"/>
              </a:solidFill>
              <a:latin typeface="Proxima Nova Semibold"/>
              <a:ea typeface="Proxima Nova Semibold"/>
              <a:cs typeface="Proxima Nova Semibold"/>
              <a:sym typeface="Proxima Nova Semibold"/>
            </a:endParaRPr>
          </a:p>
          <a:p>
            <a:pPr indent="0" lvl="0" marL="0" rtl="0" algn="l">
              <a:lnSpc>
                <a:spcPct val="140000"/>
              </a:lnSpc>
              <a:spcBef>
                <a:spcPts val="0"/>
              </a:spcBef>
              <a:spcAft>
                <a:spcPts val="0"/>
              </a:spcAft>
              <a:buClr>
                <a:schemeClr val="dk1"/>
              </a:buClr>
              <a:buSzPts val="1100"/>
              <a:buFont typeface="Arial"/>
              <a:buNone/>
            </a:pPr>
            <a:r>
              <a:rPr lang="en">
                <a:solidFill>
                  <a:srgbClr val="323232"/>
                </a:solidFill>
                <a:latin typeface="Proxima Nova Semibold"/>
                <a:ea typeface="Proxima Nova Semibold"/>
                <a:cs typeface="Proxima Nova Semibold"/>
                <a:sym typeface="Proxima Nova Semibold"/>
              </a:rPr>
              <a:t>Where to go next?</a:t>
            </a:r>
            <a:endParaRPr>
              <a:solidFill>
                <a:srgbClr val="323232"/>
              </a:solidFill>
              <a:latin typeface="Proxima Nova Semibold"/>
              <a:ea typeface="Proxima Nova Semibold"/>
              <a:cs typeface="Proxima Nova Semibold"/>
              <a:sym typeface="Proxima Nova Semibold"/>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Set up automation via FHIR (or enable Carta abstractors) for this registry </a:t>
            </a:r>
            <a:endParaRPr>
              <a:solidFill>
                <a:srgbClr val="323232"/>
              </a:solidFill>
              <a:latin typeface="Proxima Nova"/>
              <a:ea typeface="Proxima Nova"/>
              <a:cs typeface="Proxima Nova"/>
              <a:sym typeface="Proxima Nova"/>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Iterate on the data definitions to add in fields of interest</a:t>
            </a:r>
            <a:endParaRPr>
              <a:solidFill>
                <a:srgbClr val="323232"/>
              </a:solidFill>
              <a:latin typeface="Proxima Nova"/>
              <a:ea typeface="Proxima Nova"/>
              <a:cs typeface="Proxima Nova"/>
              <a:sym typeface="Proxima Nova"/>
            </a:endParaRPr>
          </a:p>
          <a:p>
            <a:pPr indent="-317500" lvl="0" marL="457200" rtl="0" algn="l">
              <a:lnSpc>
                <a:spcPct val="140000"/>
              </a:lnSpc>
              <a:spcBef>
                <a:spcPts val="0"/>
              </a:spcBef>
              <a:spcAft>
                <a:spcPts val="0"/>
              </a:spcAft>
              <a:buClr>
                <a:srgbClr val="323232"/>
              </a:buClr>
              <a:buSzPts val="1400"/>
              <a:buFont typeface="Proxima Nova"/>
              <a:buChar char="•"/>
            </a:pPr>
            <a:r>
              <a:rPr lang="en">
                <a:solidFill>
                  <a:srgbClr val="323232"/>
                </a:solidFill>
                <a:latin typeface="Proxima Nova"/>
                <a:ea typeface="Proxima Nova"/>
                <a:cs typeface="Proxima Nova"/>
                <a:sym typeface="Proxima Nova"/>
              </a:rPr>
              <a:t>Set up analytics to help study and address covid-19 care</a:t>
            </a:r>
            <a:endParaRPr>
              <a:solidFill>
                <a:srgbClr val="323232"/>
              </a:solidFill>
              <a:latin typeface="Proxima Nova"/>
              <a:ea typeface="Proxima Nova"/>
              <a:cs typeface="Proxima Nova"/>
              <a:sym typeface="Proxima Nova"/>
            </a:endParaRPr>
          </a:p>
          <a:p>
            <a:pPr indent="0" lvl="0" marL="0" marR="0" rtl="0" algn="l">
              <a:lnSpc>
                <a:spcPct val="160000"/>
              </a:lnSpc>
              <a:spcBef>
                <a:spcPts val="0"/>
              </a:spcBef>
              <a:spcAft>
                <a:spcPts val="0"/>
              </a:spcAft>
              <a:buClr>
                <a:srgbClr val="323232"/>
              </a:buClr>
              <a:buSzPts val="1100"/>
              <a:buFont typeface="Proxima Nova"/>
              <a:buNone/>
            </a:pPr>
            <a:r>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34"/>
          <p:cNvPicPr preferRelativeResize="0"/>
          <p:nvPr/>
        </p:nvPicPr>
        <p:blipFill>
          <a:blip r:embed="rId3">
            <a:alphaModFix/>
          </a:blip>
          <a:stretch>
            <a:fillRect/>
          </a:stretch>
        </p:blipFill>
        <p:spPr>
          <a:xfrm>
            <a:off x="152400" y="755350"/>
            <a:ext cx="8839194" cy="4188094"/>
          </a:xfrm>
          <a:prstGeom prst="rect">
            <a:avLst/>
          </a:prstGeom>
          <a:noFill/>
          <a:ln>
            <a:noFill/>
          </a:ln>
        </p:spPr>
      </p:pic>
      <p:sp>
        <p:nvSpPr>
          <p:cNvPr id="182" name="Google Shape;182;p34"/>
          <p:cNvSpPr txBox="1"/>
          <p:nvPr/>
        </p:nvSpPr>
        <p:spPr>
          <a:xfrm>
            <a:off x="2758650" y="215825"/>
            <a:ext cx="3626700" cy="5700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23232"/>
              </a:buClr>
              <a:buSzPts val="2700"/>
              <a:buFont typeface="Arial"/>
              <a:buNone/>
            </a:pPr>
            <a:r>
              <a:rPr lang="en" sz="2700">
                <a:solidFill>
                  <a:srgbClr val="323232"/>
                </a:solidFill>
                <a:latin typeface="Oswald"/>
                <a:ea typeface="Oswald"/>
                <a:cs typeface="Oswald"/>
                <a:sym typeface="Oswald"/>
              </a:rPr>
              <a:t>Demo of Covid Registry</a:t>
            </a:r>
            <a:endParaRPr sz="2700">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5"/>
          <p:cNvSpPr/>
          <p:nvPr/>
        </p:nvSpPr>
        <p:spPr>
          <a:xfrm>
            <a:off x="0" y="0"/>
            <a:ext cx="3414713" cy="5143500"/>
          </a:xfrm>
          <a:prstGeom prst="rect">
            <a:avLst/>
          </a:prstGeom>
          <a:solidFill>
            <a:srgbClr val="0F506D"/>
          </a:solidFill>
          <a:ln>
            <a:noFill/>
          </a:ln>
        </p:spPr>
        <p:txBody>
          <a:bodyPr anchorCtr="0" anchor="ctr" bIns="34275" lIns="34275" spcFirstLastPara="1" rIns="34275" wrap="square" tIns="34275">
            <a:noAutofit/>
          </a:bodyPr>
          <a:lstStyle/>
          <a:p>
            <a:pPr indent="0" lvl="0" marL="0" marR="0" rtl="0" algn="ctr">
              <a:lnSpc>
                <a:spcPct val="140000"/>
              </a:lnSpc>
              <a:spcBef>
                <a:spcPts val="0"/>
              </a:spcBef>
              <a:spcAft>
                <a:spcPts val="0"/>
              </a:spcAft>
              <a:buClr>
                <a:srgbClr val="FFFFFF"/>
              </a:buClr>
              <a:buSzPts val="1200"/>
              <a:buFont typeface="Proxima Nova"/>
              <a:buNone/>
            </a:pPr>
            <a:r>
              <a:t/>
            </a:r>
            <a:endParaRPr b="0" i="0" sz="1200" u="none" cap="none" strike="noStrike">
              <a:solidFill>
                <a:srgbClr val="FFFFFF"/>
              </a:solidFill>
              <a:latin typeface="Proxima Nova"/>
              <a:ea typeface="Proxima Nova"/>
              <a:cs typeface="Proxima Nova"/>
              <a:sym typeface="Proxima Nova"/>
            </a:endParaRPr>
          </a:p>
        </p:txBody>
      </p:sp>
      <p:grpSp>
        <p:nvGrpSpPr>
          <p:cNvPr id="188" name="Google Shape;188;p35"/>
          <p:cNvGrpSpPr/>
          <p:nvPr/>
        </p:nvGrpSpPr>
        <p:grpSpPr>
          <a:xfrm>
            <a:off x="3890962" y="393700"/>
            <a:ext cx="4557600" cy="1344778"/>
            <a:chOff x="-12700" y="-156425"/>
            <a:chExt cx="6076800" cy="1793038"/>
          </a:xfrm>
        </p:grpSpPr>
        <p:sp>
          <p:nvSpPr>
            <p:cNvPr id="189" name="Google Shape;189;p35"/>
            <p:cNvSpPr txBox="1"/>
            <p:nvPr/>
          </p:nvSpPr>
          <p:spPr>
            <a:xfrm>
              <a:off x="-12700" y="254513"/>
              <a:ext cx="6076800" cy="13821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Clr>
                  <a:srgbClr val="323232"/>
                </a:buClr>
                <a:buSzPts val="1100"/>
                <a:buFont typeface="Proxima Nova"/>
                <a:buNone/>
              </a:pPr>
              <a:r>
                <a:rPr lang="en" sz="1100">
                  <a:solidFill>
                    <a:srgbClr val="323232"/>
                  </a:solidFill>
                  <a:latin typeface="Proxima Nova"/>
                  <a:ea typeface="Proxima Nova"/>
                  <a:cs typeface="Proxima Nova"/>
                  <a:sym typeface="Proxima Nova"/>
                </a:rPr>
                <a:t>Carta is able to pull data directly from the EMR’s FHIR endpoint to provide recommendations for fields in our forms. This allows us to develop and iterate on registries quickly and easily. By </a:t>
              </a:r>
              <a:r>
                <a:rPr lang="en" sz="1100">
                  <a:solidFill>
                    <a:srgbClr val="323232"/>
                  </a:solidFill>
                  <a:latin typeface="Proxima Nova"/>
                  <a:ea typeface="Proxima Nova"/>
                  <a:cs typeface="Proxima Nova"/>
                  <a:sym typeface="Proxima Nova"/>
                </a:rPr>
                <a:t>organizing</a:t>
              </a:r>
              <a:r>
                <a:rPr lang="en" sz="1100">
                  <a:solidFill>
                    <a:srgbClr val="323232"/>
                  </a:solidFill>
                  <a:latin typeface="Proxima Nova"/>
                  <a:ea typeface="Proxima Nova"/>
                  <a:cs typeface="Proxima Nova"/>
                  <a:sym typeface="Proxima Nova"/>
                </a:rPr>
                <a:t> the data in our knowledge-graph based on a given patient encounter, we can deliver high-quality machine-</a:t>
              </a:r>
              <a:r>
                <a:rPr lang="en" sz="1100">
                  <a:solidFill>
                    <a:srgbClr val="323232"/>
                  </a:solidFill>
                  <a:latin typeface="Proxima Nova"/>
                  <a:ea typeface="Proxima Nova"/>
                  <a:cs typeface="Proxima Nova"/>
                  <a:sym typeface="Proxima Nova"/>
                </a:rPr>
                <a:t>readable data</a:t>
              </a:r>
              <a:r>
                <a:rPr lang="en" sz="1100">
                  <a:solidFill>
                    <a:srgbClr val="323232"/>
                  </a:solidFill>
                  <a:latin typeface="Proxima Nova"/>
                  <a:ea typeface="Proxima Nova"/>
                  <a:cs typeface="Proxima Nova"/>
                  <a:sym typeface="Proxima Nova"/>
                </a:rPr>
                <a:t> on demand.</a:t>
              </a:r>
              <a:endParaRPr sz="1100"/>
            </a:p>
          </p:txBody>
        </p:sp>
        <p:sp>
          <p:nvSpPr>
            <p:cNvPr id="190" name="Google Shape;190;p35"/>
            <p:cNvSpPr txBox="1"/>
            <p:nvPr/>
          </p:nvSpPr>
          <p:spPr>
            <a:xfrm>
              <a:off x="-30" y="-156425"/>
              <a:ext cx="4386000" cy="383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23232"/>
                </a:buClr>
                <a:buSzPts val="1800"/>
                <a:buFont typeface="Arial"/>
                <a:buNone/>
              </a:pPr>
              <a:r>
                <a:rPr lang="en" sz="1800">
                  <a:solidFill>
                    <a:srgbClr val="323232"/>
                  </a:solidFill>
                  <a:latin typeface="Oswald"/>
                  <a:ea typeface="Oswald"/>
                  <a:cs typeface="Oswald"/>
                  <a:sym typeface="Oswald"/>
                </a:rPr>
                <a:t>Automated FHIR Resources</a:t>
              </a:r>
              <a:endParaRPr sz="1100">
                <a:latin typeface="Oswald"/>
                <a:ea typeface="Oswald"/>
                <a:cs typeface="Oswald"/>
                <a:sym typeface="Oswald"/>
              </a:endParaRPr>
            </a:p>
          </p:txBody>
        </p:sp>
      </p:grpSp>
      <p:grpSp>
        <p:nvGrpSpPr>
          <p:cNvPr id="191" name="Google Shape;191;p35"/>
          <p:cNvGrpSpPr/>
          <p:nvPr/>
        </p:nvGrpSpPr>
        <p:grpSpPr>
          <a:xfrm>
            <a:off x="3900488" y="2091125"/>
            <a:ext cx="4557600" cy="1335782"/>
            <a:chOff x="0" y="-156427"/>
            <a:chExt cx="6076800" cy="1781042"/>
          </a:xfrm>
        </p:grpSpPr>
        <p:sp>
          <p:nvSpPr>
            <p:cNvPr id="192" name="Google Shape;192;p35"/>
            <p:cNvSpPr txBox="1"/>
            <p:nvPr/>
          </p:nvSpPr>
          <p:spPr>
            <a:xfrm>
              <a:off x="0" y="242515"/>
              <a:ext cx="6076800" cy="1382100"/>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Clr>
                  <a:srgbClr val="323232"/>
                </a:buClr>
                <a:buSzPts val="1100"/>
                <a:buFont typeface="Proxima Nova"/>
                <a:buNone/>
              </a:pPr>
              <a:r>
                <a:rPr lang="en" sz="1100">
                  <a:solidFill>
                    <a:srgbClr val="323232"/>
                  </a:solidFill>
                  <a:latin typeface="Proxima Nova"/>
                  <a:ea typeface="Proxima Nova"/>
                  <a:cs typeface="Proxima Nova"/>
                  <a:sym typeface="Proxima Nova"/>
                </a:rPr>
                <a:t>Carta is able to read clinical notes, extracting UMLS concepts from text. This allows for a ‘google search’ of the patient’s records, making previously hard to unlock data available for analytics. This capability can help to unify clinical and operational data to improve care.</a:t>
              </a:r>
              <a:endParaRPr sz="1100"/>
            </a:p>
          </p:txBody>
        </p:sp>
        <p:sp>
          <p:nvSpPr>
            <p:cNvPr id="193" name="Google Shape;193;p35"/>
            <p:cNvSpPr txBox="1"/>
            <p:nvPr/>
          </p:nvSpPr>
          <p:spPr>
            <a:xfrm>
              <a:off x="30" y="-156427"/>
              <a:ext cx="4156500" cy="383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23232"/>
                </a:buClr>
                <a:buSzPts val="1800"/>
                <a:buFont typeface="Arial"/>
                <a:buNone/>
              </a:pPr>
              <a:r>
                <a:rPr lang="en" sz="1800">
                  <a:solidFill>
                    <a:srgbClr val="323232"/>
                  </a:solidFill>
                  <a:latin typeface="Oswald"/>
                  <a:ea typeface="Oswald"/>
                  <a:cs typeface="Oswald"/>
                  <a:sym typeface="Oswald"/>
                </a:rPr>
                <a:t>NLP Concept Extraction</a:t>
              </a:r>
              <a:endParaRPr sz="1100">
                <a:latin typeface="Oswald"/>
                <a:ea typeface="Oswald"/>
                <a:cs typeface="Oswald"/>
                <a:sym typeface="Oswald"/>
              </a:endParaRPr>
            </a:p>
          </p:txBody>
        </p:sp>
      </p:grpSp>
      <p:grpSp>
        <p:nvGrpSpPr>
          <p:cNvPr id="194" name="Google Shape;194;p35"/>
          <p:cNvGrpSpPr/>
          <p:nvPr/>
        </p:nvGrpSpPr>
        <p:grpSpPr>
          <a:xfrm>
            <a:off x="3890962" y="3470000"/>
            <a:ext cx="4557526" cy="1363745"/>
            <a:chOff x="-12700" y="-54810"/>
            <a:chExt cx="6076702" cy="1818327"/>
          </a:xfrm>
        </p:grpSpPr>
        <p:sp>
          <p:nvSpPr>
            <p:cNvPr id="195" name="Google Shape;195;p35"/>
            <p:cNvSpPr txBox="1"/>
            <p:nvPr/>
          </p:nvSpPr>
          <p:spPr>
            <a:xfrm>
              <a:off x="-12700" y="381513"/>
              <a:ext cx="6076702" cy="1382004"/>
            </a:xfrm>
            <a:prstGeom prst="rect">
              <a:avLst/>
            </a:prstGeom>
            <a:noFill/>
            <a:ln>
              <a:noFill/>
            </a:ln>
          </p:spPr>
          <p:txBody>
            <a:bodyPr anchorCtr="0" anchor="t" bIns="0" lIns="0" spcFirstLastPara="1" rIns="0" wrap="square" tIns="0">
              <a:noAutofit/>
            </a:bodyPr>
            <a:lstStyle/>
            <a:p>
              <a:pPr indent="0" lvl="0" marL="0" marR="0" rtl="0" algn="l">
                <a:lnSpc>
                  <a:spcPct val="140000"/>
                </a:lnSpc>
                <a:spcBef>
                  <a:spcPts val="0"/>
                </a:spcBef>
                <a:spcAft>
                  <a:spcPts val="0"/>
                </a:spcAft>
                <a:buClr>
                  <a:srgbClr val="323232"/>
                </a:buClr>
                <a:buSzPts val="1100"/>
                <a:buFont typeface="Proxima Nova"/>
                <a:buNone/>
              </a:pPr>
              <a:r>
                <a:rPr lang="en" sz="1100">
                  <a:solidFill>
                    <a:srgbClr val="323232"/>
                  </a:solidFill>
                  <a:latin typeface="Proxima Nova"/>
                  <a:ea typeface="Proxima Nova"/>
                  <a:cs typeface="Proxima Nova"/>
                  <a:sym typeface="Proxima Nova"/>
                </a:rPr>
                <a:t>Carta’s data can be exported into JSON, excel, Tableau, or into your data warehouse. This helps avoid siloed data and allows us to run the same set of analytics across different hospitals. In addition to helping extract and clean the data, Carta can also help use the data to improve care and operations.</a:t>
              </a:r>
              <a:endParaRPr sz="1100"/>
            </a:p>
          </p:txBody>
        </p:sp>
        <p:sp>
          <p:nvSpPr>
            <p:cNvPr id="196" name="Google Shape;196;p35"/>
            <p:cNvSpPr txBox="1"/>
            <p:nvPr/>
          </p:nvSpPr>
          <p:spPr>
            <a:xfrm>
              <a:off x="-13" y="-54810"/>
              <a:ext cx="4639500" cy="383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323232"/>
                </a:buClr>
                <a:buSzPts val="1800"/>
                <a:buFont typeface="Arial"/>
                <a:buNone/>
              </a:pPr>
              <a:r>
                <a:rPr lang="en" sz="1800">
                  <a:solidFill>
                    <a:srgbClr val="323232"/>
                  </a:solidFill>
                  <a:latin typeface="Oswald"/>
                  <a:ea typeface="Oswald"/>
                  <a:cs typeface="Oswald"/>
                  <a:sym typeface="Oswald"/>
                </a:rPr>
                <a:t>Machine-</a:t>
              </a:r>
              <a:r>
                <a:rPr lang="en" sz="1800">
                  <a:solidFill>
                    <a:srgbClr val="323232"/>
                  </a:solidFill>
                  <a:latin typeface="Oswald"/>
                  <a:ea typeface="Oswald"/>
                  <a:cs typeface="Oswald"/>
                  <a:sym typeface="Oswald"/>
                </a:rPr>
                <a:t>Readable</a:t>
              </a:r>
              <a:r>
                <a:rPr lang="en" sz="1800">
                  <a:solidFill>
                    <a:srgbClr val="323232"/>
                  </a:solidFill>
                  <a:latin typeface="Oswald"/>
                  <a:ea typeface="Oswald"/>
                  <a:cs typeface="Oswald"/>
                  <a:sym typeface="Oswald"/>
                </a:rPr>
                <a:t> Data for Analytics</a:t>
              </a:r>
              <a:endParaRPr sz="1100">
                <a:latin typeface="Oswald"/>
                <a:ea typeface="Oswald"/>
                <a:cs typeface="Oswald"/>
                <a:sym typeface="Oswald"/>
              </a:endParaRPr>
            </a:p>
          </p:txBody>
        </p:sp>
      </p:grpSp>
      <p:sp>
        <p:nvSpPr>
          <p:cNvPr id="197" name="Google Shape;197;p35"/>
          <p:cNvSpPr txBox="1"/>
          <p:nvPr/>
        </p:nvSpPr>
        <p:spPr>
          <a:xfrm>
            <a:off x="359569" y="762000"/>
            <a:ext cx="2702719" cy="1296925"/>
          </a:xfrm>
          <a:prstGeom prst="rect">
            <a:avLst/>
          </a:prstGeom>
          <a:noFill/>
          <a:ln>
            <a:noFill/>
          </a:ln>
        </p:spPr>
        <p:txBody>
          <a:bodyPr anchorCtr="0" anchor="t" bIns="34275" lIns="34275" spcFirstLastPara="1" rIns="34275" wrap="square" tIns="34275">
            <a:noAutofit/>
          </a:bodyPr>
          <a:lstStyle/>
          <a:p>
            <a:pPr indent="0" lvl="0" marL="0" marR="0" rtl="0" algn="l">
              <a:lnSpc>
                <a:spcPct val="110000"/>
              </a:lnSpc>
              <a:spcBef>
                <a:spcPts val="0"/>
              </a:spcBef>
              <a:spcAft>
                <a:spcPts val="0"/>
              </a:spcAft>
              <a:buClr>
                <a:srgbClr val="FFFFFF"/>
              </a:buClr>
              <a:buSzPts val="2700"/>
              <a:buFont typeface="Arial"/>
              <a:buNone/>
            </a:pPr>
            <a:r>
              <a:rPr lang="en" sz="2700">
                <a:solidFill>
                  <a:srgbClr val="FFFFFF"/>
                </a:solidFill>
                <a:latin typeface="Oswald"/>
                <a:ea typeface="Oswald"/>
                <a:cs typeface="Oswald"/>
                <a:sym typeface="Oswald"/>
              </a:rPr>
              <a:t>Live Atlas Capabilities</a:t>
            </a:r>
            <a:endParaRPr sz="1100">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descr="nathan-anderson-1w7vRUndUxY-unsplash.jpg" id="202" name="Google Shape;202;p36"/>
          <p:cNvPicPr preferRelativeResize="0"/>
          <p:nvPr/>
        </p:nvPicPr>
        <p:blipFill rotWithShape="1">
          <a:blip r:embed="rId3">
            <a:alphaModFix/>
          </a:blip>
          <a:srcRect b="465" l="292" r="613" t="15799"/>
          <a:stretch/>
        </p:blipFill>
        <p:spPr>
          <a:xfrm>
            <a:off x="-6253" y="0"/>
            <a:ext cx="9156507" cy="5143500"/>
          </a:xfrm>
          <a:prstGeom prst="rect">
            <a:avLst/>
          </a:prstGeom>
          <a:noFill/>
          <a:ln>
            <a:noFill/>
          </a:ln>
        </p:spPr>
      </p:pic>
      <p:sp>
        <p:nvSpPr>
          <p:cNvPr id="203" name="Google Shape;203;p36"/>
          <p:cNvSpPr txBox="1"/>
          <p:nvPr/>
        </p:nvSpPr>
        <p:spPr>
          <a:xfrm>
            <a:off x="433668" y="634012"/>
            <a:ext cx="6722074" cy="392401"/>
          </a:xfrm>
          <a:prstGeom prst="rect">
            <a:avLst/>
          </a:prstGeom>
          <a:noFill/>
          <a:ln>
            <a:noFill/>
          </a:ln>
        </p:spPr>
        <p:txBody>
          <a:bodyPr anchorCtr="0" anchor="t" bIns="34250" lIns="34250" spcFirstLastPara="1" rIns="34250" wrap="square" tIns="34250">
            <a:noAutofit/>
          </a:bodyPr>
          <a:lstStyle/>
          <a:p>
            <a:pPr indent="0" lvl="0" marL="0" marR="0" rtl="0" algn="l">
              <a:lnSpc>
                <a:spcPct val="100000"/>
              </a:lnSpc>
              <a:spcBef>
                <a:spcPts val="0"/>
              </a:spcBef>
              <a:spcAft>
                <a:spcPts val="0"/>
              </a:spcAft>
              <a:buClr>
                <a:srgbClr val="FFFFFF"/>
              </a:buClr>
              <a:buSzPts val="2100"/>
              <a:buFont typeface="Raleway"/>
              <a:buNone/>
            </a:pPr>
            <a:r>
              <a:rPr b="1" i="0" lang="en" sz="2100" u="none" cap="none" strike="noStrike">
                <a:solidFill>
                  <a:srgbClr val="FFFFFF"/>
                </a:solidFill>
                <a:latin typeface="Oswald"/>
                <a:ea typeface="Oswald"/>
                <a:cs typeface="Oswald"/>
                <a:sym typeface="Oswald"/>
              </a:rPr>
              <a:t>Thank You!</a:t>
            </a:r>
            <a:endParaRPr sz="1100">
              <a:latin typeface="Oswald"/>
              <a:ea typeface="Oswald"/>
              <a:cs typeface="Oswald"/>
              <a:sym typeface="Oswald"/>
            </a:endParaRPr>
          </a:p>
        </p:txBody>
      </p:sp>
      <p:cxnSp>
        <p:nvCxnSpPr>
          <p:cNvPr id="204" name="Google Shape;204;p36"/>
          <p:cNvCxnSpPr/>
          <p:nvPr/>
        </p:nvCxnSpPr>
        <p:spPr>
          <a:xfrm>
            <a:off x="462367" y="1158639"/>
            <a:ext cx="530551" cy="1"/>
          </a:xfrm>
          <a:prstGeom prst="straightConnector1">
            <a:avLst/>
          </a:prstGeom>
          <a:noFill/>
          <a:ln cap="flat" cmpd="sng" w="63500">
            <a:solidFill>
              <a:srgbClr val="FF6D00"/>
            </a:solidFill>
            <a:prstDash val="solid"/>
            <a:miter lim="8000"/>
            <a:headEnd len="sm" w="sm" type="none"/>
            <a:tailEnd len="sm" w="sm" type="none"/>
          </a:ln>
        </p:spPr>
      </p:cxnSp>
      <p:pic>
        <p:nvPicPr>
          <p:cNvPr descr="Carta_Logo_White.png" id="205" name="Google Shape;205;p36"/>
          <p:cNvPicPr preferRelativeResize="0"/>
          <p:nvPr/>
        </p:nvPicPr>
        <p:blipFill rotWithShape="1">
          <a:blip r:embed="rId4">
            <a:alphaModFix/>
          </a:blip>
          <a:srcRect b="0" l="0" r="0" t="0"/>
          <a:stretch/>
        </p:blipFill>
        <p:spPr>
          <a:xfrm>
            <a:off x="7097854" y="4114042"/>
            <a:ext cx="1532781" cy="502085"/>
          </a:xfrm>
          <a:prstGeom prst="rect">
            <a:avLst/>
          </a:prstGeom>
          <a:noFill/>
          <a:ln>
            <a:noFill/>
          </a:ln>
        </p:spPr>
      </p:pic>
      <p:sp>
        <p:nvSpPr>
          <p:cNvPr id="206" name="Google Shape;206;p36"/>
          <p:cNvSpPr txBox="1"/>
          <p:nvPr/>
        </p:nvSpPr>
        <p:spPr>
          <a:xfrm>
            <a:off x="7305179" y="4909185"/>
            <a:ext cx="1716254" cy="297181"/>
          </a:xfrm>
          <a:prstGeom prst="rect">
            <a:avLst/>
          </a:prstGeom>
          <a:noFill/>
          <a:ln>
            <a:noFill/>
          </a:ln>
        </p:spPr>
        <p:txBody>
          <a:bodyPr anchorCtr="0" anchor="t" bIns="34275" lIns="34275" spcFirstLastPara="1" rIns="34275" wrap="square" tIns="34275">
            <a:noAutofit/>
          </a:bodyPr>
          <a:lstStyle/>
          <a:p>
            <a:pPr indent="0" lvl="0" marL="0" marR="0" rtl="0" algn="r">
              <a:lnSpc>
                <a:spcPct val="225000"/>
              </a:lnSpc>
              <a:spcBef>
                <a:spcPts val="0"/>
              </a:spcBef>
              <a:spcAft>
                <a:spcPts val="0"/>
              </a:spcAft>
              <a:buClr>
                <a:srgbClr val="FFFFFF"/>
              </a:buClr>
              <a:buSzPts val="600"/>
              <a:buFont typeface="Libre Franklin"/>
              <a:buNone/>
            </a:pPr>
            <a:r>
              <a:rPr i="0" lang="en" sz="600" u="none" cap="none" strike="noStrike">
                <a:solidFill>
                  <a:srgbClr val="FFFFFF"/>
                </a:solidFill>
                <a:latin typeface="Proxima Nova"/>
                <a:ea typeface="Proxima Nova"/>
                <a:cs typeface="Proxima Nova"/>
                <a:sym typeface="Proxima Nova"/>
              </a:rPr>
              <a:t>M-000036_FOP_SD_Template_2020_10_22</a:t>
            </a:r>
            <a:endParaRPr i="0" sz="600" u="none" cap="none" strike="noStrike">
              <a:solidFill>
                <a:srgbClr val="FFFFFF"/>
              </a:solidFill>
              <a:latin typeface="Proxima Nova"/>
              <a:ea typeface="Proxima Nova"/>
              <a:cs typeface="Proxima Nova"/>
              <a:sym typeface="Proxima Nova"/>
            </a:endParaRPr>
          </a:p>
        </p:txBody>
      </p:sp>
      <p:sp>
        <p:nvSpPr>
          <p:cNvPr id="207" name="Google Shape;207;p36"/>
          <p:cNvSpPr txBox="1"/>
          <p:nvPr/>
        </p:nvSpPr>
        <p:spPr>
          <a:xfrm>
            <a:off x="414734" y="4131007"/>
            <a:ext cx="2017663" cy="211456"/>
          </a:xfrm>
          <a:prstGeom prst="rect">
            <a:avLst/>
          </a:prstGeom>
          <a:noFill/>
          <a:ln>
            <a:noFill/>
          </a:ln>
        </p:spPr>
        <p:txBody>
          <a:bodyPr anchorCtr="0" anchor="t" bIns="34275" lIns="34275" spcFirstLastPara="1" rIns="34275" wrap="square" tIns="34275">
            <a:noAutofit/>
          </a:bodyPr>
          <a:lstStyle/>
          <a:p>
            <a:pPr indent="0" lvl="0" marL="0" marR="0" rtl="0" algn="l">
              <a:lnSpc>
                <a:spcPct val="130000"/>
              </a:lnSpc>
              <a:spcBef>
                <a:spcPts val="0"/>
              </a:spcBef>
              <a:spcAft>
                <a:spcPts val="0"/>
              </a:spcAft>
              <a:buClr>
                <a:srgbClr val="FFFFFF"/>
              </a:buClr>
              <a:buSzPts val="900"/>
              <a:buFont typeface="Proxima Nova"/>
              <a:buNone/>
            </a:pPr>
            <a:r>
              <a:rPr b="0" i="0" lang="en" sz="900" u="sng" cap="none" strike="noStrike">
                <a:solidFill>
                  <a:schemeClr val="lt1"/>
                </a:solidFill>
                <a:latin typeface="Proxima Nova"/>
                <a:ea typeface="Proxima Nova"/>
                <a:cs typeface="Proxima Nova"/>
                <a:sym typeface="Proxima Nova"/>
                <a:hlinkClick r:id="rId5">
                  <a:extLst>
                    <a:ext uri="{A12FA001-AC4F-418D-AE19-62706E023703}">
                      <ahyp:hlinkClr val="tx"/>
                    </a:ext>
                  </a:extLst>
                </a:hlinkClick>
              </a:rPr>
              <a:t>support@carta.healthcare</a:t>
            </a:r>
            <a:endParaRPr sz="1100">
              <a:solidFill>
                <a:schemeClr val="lt1"/>
              </a:solidFill>
            </a:endParaRPr>
          </a:p>
        </p:txBody>
      </p:sp>
      <p:sp>
        <p:nvSpPr>
          <p:cNvPr id="208" name="Google Shape;208;p36"/>
          <p:cNvSpPr txBox="1"/>
          <p:nvPr/>
        </p:nvSpPr>
        <p:spPr>
          <a:xfrm>
            <a:off x="414734" y="4395325"/>
            <a:ext cx="2017663" cy="211456"/>
          </a:xfrm>
          <a:prstGeom prst="rect">
            <a:avLst/>
          </a:prstGeom>
          <a:noFill/>
          <a:ln>
            <a:noFill/>
          </a:ln>
        </p:spPr>
        <p:txBody>
          <a:bodyPr anchorCtr="0" anchor="t" bIns="34275" lIns="34275" spcFirstLastPara="1" rIns="34275" wrap="square" tIns="34275">
            <a:noAutofit/>
          </a:bodyPr>
          <a:lstStyle/>
          <a:p>
            <a:pPr indent="0" lvl="0" marL="0" marR="0" rtl="0" algn="l">
              <a:lnSpc>
                <a:spcPct val="130000"/>
              </a:lnSpc>
              <a:spcBef>
                <a:spcPts val="0"/>
              </a:spcBef>
              <a:spcAft>
                <a:spcPts val="0"/>
              </a:spcAft>
              <a:buClr>
                <a:srgbClr val="FFFFFF"/>
              </a:buClr>
              <a:buSzPts val="900"/>
              <a:buFont typeface="Proxima Nova"/>
              <a:buNone/>
            </a:pPr>
            <a:r>
              <a:rPr b="0" i="0" lang="en" sz="900" u="sng" cap="none" strike="noStrike">
                <a:solidFill>
                  <a:schemeClr val="lt1"/>
                </a:solidFill>
                <a:latin typeface="Proxima Nova"/>
                <a:ea typeface="Proxima Nova"/>
                <a:cs typeface="Proxima Nova"/>
                <a:sym typeface="Proxima Nova"/>
                <a:hlinkClick r:id="rId6">
                  <a:extLst>
                    <a:ext uri="{A12FA001-AC4F-418D-AE19-62706E023703}">
                      <ahyp:hlinkClr val="tx"/>
                    </a:ext>
                  </a:extLst>
                </a:hlinkClick>
              </a:rPr>
              <a:t>www.carta.healthcare</a:t>
            </a:r>
            <a:endParaRPr sz="11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Custom Design">
      <a:dk1>
        <a:srgbClr val="000000"/>
      </a:dk1>
      <a:lt1>
        <a:srgbClr val="FFFFFF"/>
      </a:lt1>
      <a:dk2>
        <a:srgbClr val="A7A7A7"/>
      </a:dk2>
      <a:lt2>
        <a:srgbClr val="535353"/>
      </a:lt2>
      <a:accent1>
        <a:srgbClr val="3F3F3F"/>
      </a:accent1>
      <a:accent2>
        <a:srgbClr val="ED7D31"/>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